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6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30C2F-8BF8-4230-B4E9-9535DEAF01E8}" type="datetimeFigureOut">
              <a:rPr lang="ko-KR" altLang="en-US" smtClean="0"/>
              <a:t>2012-07-07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8035E-0F60-42E2-B7C6-CD279094595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614363"/>
            <a:ext cx="8486775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dgu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admin</cp:lastModifiedBy>
  <cp:revision>1</cp:revision>
  <dcterms:created xsi:type="dcterms:W3CDTF">2012-07-07T10:22:47Z</dcterms:created>
  <dcterms:modified xsi:type="dcterms:W3CDTF">2012-07-07T10:23:19Z</dcterms:modified>
</cp:coreProperties>
</file>