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6" r:id="rId5"/>
    <p:sldId id="261" r:id="rId6"/>
    <p:sldId id="267" r:id="rId7"/>
    <p:sldId id="265" r:id="rId8"/>
    <p:sldId id="264" r:id="rId9"/>
  </p:sldIdLst>
  <p:sldSz cx="7561263" cy="756126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2304" y="-264"/>
      </p:cViewPr>
      <p:guideLst>
        <p:guide orient="horz" pos="2382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B62414-96CF-4B38-AB6C-F9393F113CB6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B74A3-0740-4B89-B8F5-FC708665EB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3049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mtClean="0"/>
              <a:t>6.15 </a:t>
            </a:r>
            <a:r>
              <a:rPr lang="ko-KR" altLang="en-US" smtClean="0"/>
              <a:t>금 현장 또는 우편접수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3B74A3-0740-4B89-B8F5-FC708665EBC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4553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67095" y="2348893"/>
            <a:ext cx="6427074" cy="1620771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34190" y="4284716"/>
            <a:ext cx="5292884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2079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7660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534133" y="334306"/>
            <a:ext cx="1405923" cy="711318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12427" y="334306"/>
            <a:ext cx="4095684" cy="711318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2921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0649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97287" y="4858812"/>
            <a:ext cx="6427074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97287" y="3204786"/>
            <a:ext cx="6427074" cy="16540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475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12428" y="1944575"/>
            <a:ext cx="2750147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188595" y="1944575"/>
            <a:ext cx="2751460" cy="55029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216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8063" y="302801"/>
            <a:ext cx="6805137" cy="1260211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78063" y="1692533"/>
            <a:ext cx="3340871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78063" y="2397901"/>
            <a:ext cx="3340871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841017" y="1692533"/>
            <a:ext cx="3342183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841017" y="2397901"/>
            <a:ext cx="3342183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753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9497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7432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8064" y="301050"/>
            <a:ext cx="2487603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956244" y="301051"/>
            <a:ext cx="4226956" cy="64533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78064" y="1582265"/>
            <a:ext cx="2487603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142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82060" y="5292884"/>
            <a:ext cx="4536758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482060" y="675613"/>
            <a:ext cx="4536758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482060" y="5917739"/>
            <a:ext cx="4536758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7869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78063" y="302801"/>
            <a:ext cx="6805137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78063" y="1764295"/>
            <a:ext cx="6805137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78063" y="7008171"/>
            <a:ext cx="176429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8749F-5C21-4561-A1C9-E33BA19A0314}" type="datetimeFigureOut">
              <a:rPr lang="ko-KR" altLang="en-US" smtClean="0"/>
              <a:t>2018-05-29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583432" y="7008171"/>
            <a:ext cx="239440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5418905" y="7008171"/>
            <a:ext cx="176429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8BA60-C4F4-4CE4-AADF-BEAC002CC9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8128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3"/>
          <a:stretch/>
        </p:blipFill>
        <p:spPr>
          <a:xfrm>
            <a:off x="-24555" y="0"/>
            <a:ext cx="7585818" cy="7561263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-24555" y="0"/>
            <a:ext cx="7585818" cy="7561263"/>
          </a:xfrm>
          <a:prstGeom prst="rect">
            <a:avLst/>
          </a:prstGeom>
          <a:solidFill>
            <a:schemeClr val="tx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292799" y="5606745"/>
            <a:ext cx="21962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ko-KR" altLang="en-US" sz="2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호서대학교</a:t>
            </a:r>
            <a:endParaRPr lang="en-US" altLang="ko-KR" sz="2000" smtClean="0">
              <a:solidFill>
                <a:srgbClr val="0070C0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r">
              <a:lnSpc>
                <a:spcPct val="150000"/>
              </a:lnSpc>
            </a:pPr>
            <a:r>
              <a:rPr lang="ko-KR" altLang="en-US" sz="20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스포츠과학대학원</a:t>
            </a:r>
            <a:endParaRPr lang="en-US" altLang="ko-KR" sz="20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r">
              <a:lnSpc>
                <a:spcPct val="150000"/>
              </a:lnSpc>
            </a:pPr>
            <a:r>
              <a:rPr lang="ko-KR" altLang="en-US" sz="20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축</a:t>
            </a:r>
            <a:r>
              <a:rPr lang="ko-KR" altLang="en-US" sz="20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구</a:t>
            </a:r>
            <a:r>
              <a:rPr lang="ko-KR" altLang="en-US" sz="20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학과</a:t>
            </a:r>
            <a:endParaRPr lang="en-US" altLang="ko-KR" sz="20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r">
              <a:lnSpc>
                <a:spcPct val="150000"/>
              </a:lnSpc>
            </a:pPr>
            <a:r>
              <a:rPr lang="ko-KR" altLang="en-US" sz="20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대학원생 모집</a:t>
            </a:r>
            <a:endParaRPr lang="en-US" altLang="ko-KR" sz="20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5924" b="80042" l="18621" r="77069">
                        <a14:foregroundMark x1="41379" y1="36306" x2="44138" y2="44798"/>
                        <a14:foregroundMark x1="43103" y1="40764" x2="48103" y2="37155"/>
                        <a14:foregroundMark x1="42759" y1="38004" x2="42759" y2="26964"/>
                        <a14:foregroundMark x1="48793" y1="28875" x2="53103" y2="24841"/>
                        <a14:foregroundMark x1="56724" y1="34607" x2="52759" y2="45223"/>
                        <a14:foregroundMark x1="42241" y1="31847" x2="36724" y2="40552"/>
                        <a14:foregroundMark x1="37586" y1="31423" x2="34828" y2="53715"/>
                        <a14:foregroundMark x1="33621" y1="30786" x2="29655" y2="44586"/>
                        <a14:backgroundMark x1="25000" y1="22718" x2="23448" y2="27601"/>
                        <a14:backgroundMark x1="27586" y1="19533" x2="24310" y2="27389"/>
                        <a14:backgroundMark x1="35172" y1="22718" x2="26724" y2="337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676" t="16109" r="23270" b="20771"/>
          <a:stretch/>
        </p:blipFill>
        <p:spPr>
          <a:xfrm>
            <a:off x="5924908" y="259444"/>
            <a:ext cx="1518714" cy="14401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8263" y="1420624"/>
            <a:ext cx="576064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2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축</a:t>
            </a:r>
            <a:r>
              <a:rPr lang="ko-KR" altLang="en-US" sz="720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구</a:t>
            </a:r>
            <a:r>
              <a:rPr lang="ko-KR" altLang="en-US" sz="72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 대학원</a:t>
            </a:r>
            <a:endParaRPr lang="en-US" altLang="ko-KR" sz="7200" smtClean="0">
              <a:solidFill>
                <a:srgbClr val="0070C0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r>
              <a:rPr lang="ko-KR" altLang="en-US" sz="66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들어본 적 있니</a:t>
            </a:r>
            <a:r>
              <a:rPr lang="en-US" altLang="ko-KR" sz="66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?</a:t>
            </a:r>
            <a:endParaRPr lang="ko-KR" altLang="en-US" sz="66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766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132559" y="408449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전</a:t>
            </a:r>
            <a:r>
              <a:rPr lang="ko-KR" altLang="en-US" sz="400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공</a:t>
            </a:r>
            <a:endParaRPr lang="en-US" altLang="ko-KR" sz="4000" smtClean="0">
              <a:solidFill>
                <a:srgbClr val="0070C0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8383" y="1620391"/>
            <a:ext cx="44644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축</a:t>
            </a:r>
            <a:r>
              <a:rPr lang="ko-KR" altLang="en-US" sz="32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구</a:t>
            </a: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코칭</a:t>
            </a:r>
            <a:endParaRPr lang="en-US" altLang="ko-KR" sz="32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축</a:t>
            </a:r>
            <a:r>
              <a:rPr lang="ko-KR" altLang="en-US" sz="32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구</a:t>
            </a: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심판</a:t>
            </a:r>
            <a:endParaRPr lang="en-US" altLang="ko-KR" sz="32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축</a:t>
            </a:r>
            <a:r>
              <a:rPr lang="ko-KR" altLang="en-US" sz="32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구</a:t>
            </a: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트레이닝</a:t>
            </a:r>
            <a:endParaRPr lang="en-US" altLang="ko-KR" sz="32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축</a:t>
            </a:r>
            <a:r>
              <a:rPr lang="ko-KR" altLang="en-US" sz="32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구</a:t>
            </a: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마케팅</a:t>
            </a:r>
            <a:endParaRPr lang="en-US" altLang="ko-KR" sz="32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축</a:t>
            </a:r>
            <a:r>
              <a:rPr lang="ko-KR" altLang="en-US" sz="32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구</a:t>
            </a: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기록 분석</a:t>
            </a:r>
            <a:endParaRPr lang="en-US" altLang="ko-KR" sz="32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축</a:t>
            </a:r>
            <a:r>
              <a:rPr lang="ko-KR" altLang="en-US" sz="32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구</a:t>
            </a: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해설</a:t>
            </a:r>
            <a:endParaRPr lang="en-US" altLang="ko-KR" sz="32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축</a:t>
            </a:r>
            <a:r>
              <a:rPr lang="ko-KR" altLang="en-US" sz="32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구</a:t>
            </a:r>
            <a:r>
              <a:rPr lang="ko-KR" altLang="en-US" sz="32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에이전트</a:t>
            </a:r>
            <a:endParaRPr lang="ko-KR" altLang="en-US" sz="32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565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476375" y="478233"/>
            <a:ext cx="4680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학기별 시간표</a:t>
            </a:r>
            <a:endParaRPr lang="en-US" altLang="ko-KR" sz="4000">
              <a:solidFill>
                <a:srgbClr val="0070C0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/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매주 화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 09:00~12:00 (</a:t>
            </a: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변경 가능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</a:t>
            </a:r>
            <a:endParaRPr lang="en-US" altLang="ko-KR" sz="24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917997" y="1676712"/>
            <a:ext cx="939725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1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학기</a:t>
            </a: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이론</a:t>
            </a: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) </a:t>
            </a:r>
          </a:p>
          <a:p>
            <a:pPr algn="ctr">
              <a:lnSpc>
                <a:spcPct val="150000"/>
              </a:lnSpc>
            </a:pP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축</a:t>
            </a: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구</a:t>
            </a: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 코칭심리학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, </a:t>
            </a: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축</a:t>
            </a: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구</a:t>
            </a: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 트레이닝론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, </a:t>
            </a: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축</a:t>
            </a: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구</a:t>
            </a: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 코칭론</a:t>
            </a:r>
            <a:endParaRPr lang="en-US" altLang="ko-KR" sz="24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2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학기</a:t>
            </a: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실기</a:t>
            </a: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) </a:t>
            </a:r>
          </a:p>
          <a:p>
            <a:pPr algn="ctr">
              <a:lnSpc>
                <a:spcPct val="150000"/>
              </a:lnSpc>
            </a:pP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축</a:t>
            </a: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구</a:t>
            </a: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 기술훈련 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Ⅰ,Ⅱ,Ⅲ</a:t>
            </a:r>
          </a:p>
          <a:p>
            <a:pPr algn="ctr">
              <a:lnSpc>
                <a:spcPct val="150000"/>
              </a:lnSpc>
            </a:pP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3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학기</a:t>
            </a: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전공별 세미나</a:t>
            </a: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) </a:t>
            </a:r>
          </a:p>
          <a:p>
            <a:pPr algn="ctr">
              <a:lnSpc>
                <a:spcPct val="150000"/>
              </a:lnSpc>
            </a:pP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축</a:t>
            </a: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구</a:t>
            </a: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 전공 세미나 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Ⅰ,Ⅱ,Ⅲ</a:t>
            </a:r>
          </a:p>
          <a:p>
            <a:pPr algn="ctr">
              <a:lnSpc>
                <a:spcPct val="150000"/>
              </a:lnSpc>
            </a:pP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4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학기</a:t>
            </a: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전공별 인턴십</a:t>
            </a: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) </a:t>
            </a:r>
          </a:p>
          <a:p>
            <a:pPr algn="ctr">
              <a:lnSpc>
                <a:spcPct val="150000"/>
              </a:lnSpc>
            </a:pP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축</a:t>
            </a: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구</a:t>
            </a: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 전공 인턴쉽 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Ⅰ,Ⅱ,Ⅲ</a:t>
            </a:r>
          </a:p>
          <a:p>
            <a:pPr algn="ctr">
              <a:lnSpc>
                <a:spcPct val="150000"/>
              </a:lnSpc>
            </a:pPr>
            <a:r>
              <a:rPr lang="en-US" altLang="ko-KR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5</a:t>
            </a:r>
            <a:r>
              <a:rPr lang="ko-KR" altLang="en-US" sz="24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학기 </a:t>
            </a:r>
            <a:endParaRPr lang="en-US" altLang="ko-KR" sz="2400" smtClean="0">
              <a:solidFill>
                <a:srgbClr val="0070C0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논문 또는 해외연수 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Ⅰ,Ⅱ,Ⅲ </a:t>
            </a: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또는 개인연구 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Ⅰ,Ⅱ,Ⅲ</a:t>
            </a:r>
          </a:p>
        </p:txBody>
      </p:sp>
    </p:spTree>
    <p:extLst>
      <p:ext uri="{BB962C8B-B14F-4D97-AF65-F5344CB8AC3E}">
        <p14:creationId xmlns:p14="http://schemas.microsoft.com/office/powerpoint/2010/main" val="217847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051602" y="468263"/>
            <a:ext cx="14580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혜</a:t>
            </a:r>
            <a:r>
              <a:rPr lang="ko-KR" altLang="en-US" sz="400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택</a:t>
            </a:r>
            <a:endParaRPr lang="en-US" altLang="ko-KR" sz="4000" smtClean="0">
              <a:solidFill>
                <a:srgbClr val="0070C0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2279" y="1900867"/>
            <a:ext cx="64807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endParaRPr lang="ko-KR" altLang="en-US" sz="28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 fontAlgn="base"/>
            <a:r>
              <a:rPr lang="ko-KR" altLang="en-US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● </a:t>
            </a:r>
            <a:r>
              <a:rPr lang="en-US" altLang="ko-KR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주</a:t>
            </a:r>
            <a:r>
              <a:rPr lang="en-US" altLang="ko-KR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</a:t>
            </a:r>
            <a:r>
              <a:rPr lang="ko-KR" altLang="en-US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인터내셔널스포츠그룹과 </a:t>
            </a:r>
            <a:endParaRPr lang="en-US" altLang="ko-KR" sz="28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 fontAlgn="base"/>
            <a:r>
              <a:rPr lang="ko-KR" altLang="en-US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연계한 </a:t>
            </a:r>
            <a:r>
              <a:rPr lang="ko-KR" altLang="en-US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인턴십 및 </a:t>
            </a:r>
            <a:r>
              <a:rPr lang="ko-KR" altLang="en-US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일자리창출</a:t>
            </a:r>
            <a:endParaRPr lang="en-US" altLang="ko-KR" sz="28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 fontAlgn="base"/>
            <a:endParaRPr lang="ko-KR" altLang="en-US" sz="28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 fontAlgn="base"/>
            <a:r>
              <a:rPr lang="ko-KR" altLang="en-US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● </a:t>
            </a:r>
            <a:r>
              <a:rPr lang="en-US" altLang="ko-KR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사</a:t>
            </a:r>
            <a:r>
              <a:rPr lang="en-US" altLang="ko-KR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</a:t>
            </a:r>
            <a:r>
              <a:rPr lang="ko-KR" altLang="en-US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한국코칭능력개발원</a:t>
            </a:r>
            <a:r>
              <a:rPr lang="en-US" altLang="ko-KR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(KCDC) </a:t>
            </a:r>
            <a:endParaRPr lang="en-US" altLang="ko-KR" sz="28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 fontAlgn="base"/>
            <a:r>
              <a:rPr lang="en-US" altLang="ko-KR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Grand </a:t>
            </a:r>
            <a:r>
              <a:rPr lang="en-US" altLang="ko-KR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Master(</a:t>
            </a:r>
            <a:r>
              <a:rPr lang="ko-KR" altLang="en-US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최상급자격증</a:t>
            </a:r>
            <a:r>
              <a:rPr lang="en-US" altLang="ko-KR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 </a:t>
            </a:r>
            <a:r>
              <a:rPr lang="ko-KR" altLang="en-US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수여</a:t>
            </a:r>
            <a:endParaRPr lang="en-US" altLang="ko-KR" sz="28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 fontAlgn="base"/>
            <a:endParaRPr lang="ko-KR" altLang="en-US" sz="28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 fontAlgn="base"/>
            <a:r>
              <a:rPr lang="ko-KR" altLang="en-US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●</a:t>
            </a:r>
            <a:r>
              <a:rPr lang="ko-KR" altLang="en-US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 </a:t>
            </a:r>
            <a:r>
              <a:rPr lang="ko-KR" altLang="en-US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해외연수시 </a:t>
            </a:r>
            <a:r>
              <a:rPr lang="ko-KR" altLang="en-US" sz="28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미시간주립대학교 </a:t>
            </a:r>
            <a:endParaRPr lang="en-US" altLang="ko-KR" sz="28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 fontAlgn="base"/>
            <a:r>
              <a:rPr lang="ko-KR" altLang="en-US" sz="28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국제스포츠지도자프로그램에서 수학</a:t>
            </a:r>
            <a:endParaRPr lang="en-US" altLang="ko-KR" sz="28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0237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610606" y="480457"/>
            <a:ext cx="23221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제출 서류</a:t>
            </a:r>
            <a:endParaRPr lang="en-US" altLang="ko-KR" sz="4000" smtClean="0">
              <a:solidFill>
                <a:srgbClr val="0070C0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899889" y="1404367"/>
            <a:ext cx="9397255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입학원서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본 대학원 소정양식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 1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부 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200000"/>
              </a:lnSpc>
            </a:pP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최종학교 졸업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예정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증명서 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1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부 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200000"/>
              </a:lnSpc>
            </a:pP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최종학교 성적증명서 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1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부 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200000"/>
              </a:lnSpc>
            </a:pP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경력 및 재직증명서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해당자에 한함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 1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부 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200000"/>
              </a:lnSpc>
            </a:pPr>
            <a:r>
              <a:rPr lang="ko-KR" altLang="en-US" sz="25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개인정보 수집 및 이용에 대한 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동의서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200000"/>
              </a:lnSpc>
            </a:pP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입시전형료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 </a:t>
            </a:r>
            <a:r>
              <a:rPr lang="en-US" altLang="ko-KR" sz="25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5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석사</a:t>
            </a:r>
            <a:r>
              <a:rPr lang="en-US" altLang="ko-KR" sz="25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: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50,000)</a:t>
            </a:r>
          </a:p>
          <a:p>
            <a:pPr algn="ctr">
              <a:lnSpc>
                <a:spcPct val="200000"/>
              </a:lnSpc>
            </a:pP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사진 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2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매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200000"/>
              </a:lnSpc>
            </a:pP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최근 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3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개월 이내 촬영한 탈모 상반신 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3cm*4cm)</a:t>
            </a:r>
          </a:p>
        </p:txBody>
      </p:sp>
    </p:spTree>
    <p:extLst>
      <p:ext uri="{BB962C8B-B14F-4D97-AF65-F5344CB8AC3E}">
        <p14:creationId xmlns:p14="http://schemas.microsoft.com/office/powerpoint/2010/main" val="220956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908423" y="480457"/>
            <a:ext cx="3699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전형 일정</a:t>
            </a:r>
            <a:endParaRPr lang="en-US" altLang="ko-KR" sz="2400">
              <a:solidFill>
                <a:srgbClr val="0070C0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-917996" y="1332359"/>
            <a:ext cx="9397255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원서교부</a:t>
            </a:r>
            <a:r>
              <a:rPr lang="en-US" altLang="ko-KR" sz="25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/</a:t>
            </a:r>
            <a:r>
              <a:rPr lang="ko-KR" altLang="en-US" sz="25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접수</a:t>
            </a:r>
            <a:r>
              <a:rPr lang="en-US" altLang="ko-KR" sz="25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본 대학원 홈페이지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25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(http://gradgate.hoseo.ac.kr) </a:t>
            </a:r>
            <a:r>
              <a:rPr lang="ko-KR" altLang="en-US" sz="25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공지사항 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참조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u="sng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정원 </a:t>
            </a:r>
            <a:r>
              <a:rPr lang="ko-KR" altLang="en-US" sz="2000" u="sng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미달시 추가모집</a:t>
            </a:r>
            <a:r>
              <a:rPr lang="en-US" altLang="ko-KR" sz="2000" u="sng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000" u="sng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선착순</a:t>
            </a:r>
            <a:r>
              <a:rPr lang="en-US" altLang="ko-KR" sz="2000" u="sng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 </a:t>
            </a:r>
          </a:p>
          <a:p>
            <a:pPr algn="ctr">
              <a:lnSpc>
                <a:spcPct val="150000"/>
              </a:lnSpc>
            </a:pPr>
            <a:r>
              <a:rPr lang="ko-KR" altLang="en-US" sz="25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전형일시</a:t>
            </a:r>
            <a:r>
              <a:rPr lang="en-US" altLang="ko-KR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 </a:t>
            </a:r>
          </a:p>
          <a:p>
            <a:pPr algn="ctr"/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*</a:t>
            </a:r>
            <a:r>
              <a:rPr lang="en-US" altLang="ko-KR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2018.06.15(</a:t>
            </a: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금</a:t>
            </a:r>
            <a:r>
              <a:rPr lang="en-US" altLang="ko-KR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 </a:t>
            </a: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마감</a:t>
            </a:r>
            <a:r>
              <a:rPr lang="en-US" altLang="ko-KR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*</a:t>
            </a:r>
          </a:p>
          <a:p>
            <a:pPr algn="ctr"/>
            <a:r>
              <a:rPr lang="en-US" altLang="ko-KR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</a:t>
            </a: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미달시 추가모집</a:t>
            </a: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)</a:t>
            </a:r>
          </a:p>
          <a:p>
            <a:pPr algn="ctr"/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상세 내용</a:t>
            </a:r>
            <a:r>
              <a:rPr lang="en-US" altLang="ko-KR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: </a:t>
            </a: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본 대학원 홈페이지</a:t>
            </a:r>
            <a:endParaRPr lang="en-US" altLang="ko-KR" sz="24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25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(http://gradgate.hoseo.ac.kr) </a:t>
            </a:r>
            <a:r>
              <a:rPr lang="ko-KR" altLang="en-US" sz="25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공지사항 </a:t>
            </a: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참조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5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합격자 </a:t>
            </a:r>
            <a:r>
              <a:rPr lang="ko-KR" altLang="en-US" sz="25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발표</a:t>
            </a:r>
            <a:r>
              <a:rPr lang="en-US" altLang="ko-KR" sz="25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ko-KR" altLang="en-US" sz="25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본대학원 교학팀 게시판 및 홈페이지 게시</a:t>
            </a:r>
            <a:endParaRPr lang="en-US" altLang="ko-KR" sz="25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227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972319" y="2018174"/>
            <a:ext cx="57740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하고싶은</a:t>
            </a:r>
            <a:endParaRPr lang="en-US" altLang="ko-KR" sz="80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/>
            <a:r>
              <a:rPr lang="ko-KR" altLang="en-US" sz="80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쨔람</a:t>
            </a:r>
            <a:r>
              <a:rPr lang="en-US" altLang="ko-KR" sz="80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~~!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3996655" y="3924647"/>
            <a:ext cx="3432797" cy="3672408"/>
            <a:chOff x="3996655" y="3924647"/>
            <a:chExt cx="3432797" cy="3672408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45" b="98425" l="560" r="100000">
                          <a14:foregroundMark x1="89076" y1="34803" x2="87675" y2="44724"/>
                          <a14:foregroundMark x1="10364" y1="50236" x2="19328" y2="56535"/>
                          <a14:foregroundMark x1="66106" y1="19843" x2="70868" y2="20472"/>
                          <a14:foregroundMark x1="66106" y1="18898" x2="71709" y2="20472"/>
                          <a14:foregroundMark x1="60224" y1="67244" x2="76471" y2="63622"/>
                          <a14:foregroundMark x1="90756" y1="34961" x2="90756" y2="4173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4807" y="3924647"/>
              <a:ext cx="2064645" cy="367240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996655" y="5004767"/>
              <a:ext cx="122413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6600" smtClean="0">
                  <a:solidFill>
                    <a:schemeClr val="bg1"/>
                  </a:solidFill>
                  <a:latin typeface="상상토끼 신비는 일곱살" pitchFamily="18" charset="0"/>
                  <a:ea typeface="상상토끼 신비는 일곱살" pitchFamily="18" charset="0"/>
                </a:rPr>
                <a:t>하잇</a:t>
              </a:r>
              <a:r>
                <a:rPr lang="en-US" altLang="ko-KR" sz="6600" smtClean="0">
                  <a:solidFill>
                    <a:schemeClr val="bg1"/>
                  </a:solidFill>
                  <a:latin typeface="상상토끼 신비는 일곱살" pitchFamily="18" charset="0"/>
                  <a:ea typeface="상상토끼 신비는 일곱살" pitchFamily="18" charset="0"/>
                </a:rPr>
                <a:t>!</a:t>
              </a:r>
              <a:endParaRPr lang="ko-KR" altLang="en-US" sz="6600">
                <a:solidFill>
                  <a:schemeClr val="bg1"/>
                </a:solidFill>
                <a:latin typeface="상상토끼 신비는 일곱살" pitchFamily="18" charset="0"/>
                <a:ea typeface="상상토끼 신비는 일곱살" pitchFamily="18" charset="0"/>
              </a:endParaRPr>
            </a:p>
          </p:txBody>
        </p:sp>
        <p:sp>
          <p:nvSpPr>
            <p:cNvPr id="3" name="막힌 원호 2"/>
            <p:cNvSpPr/>
            <p:nvPr/>
          </p:nvSpPr>
          <p:spPr>
            <a:xfrm rot="12116288">
              <a:off x="4293916" y="4886788"/>
              <a:ext cx="1319986" cy="464275"/>
            </a:xfrm>
            <a:prstGeom prst="blockArc">
              <a:avLst>
                <a:gd name="adj1" fmla="val 11492364"/>
                <a:gd name="adj2" fmla="val 21184702"/>
                <a:gd name="adj3" fmla="val 293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막힌 원호 7"/>
            <p:cNvSpPr/>
            <p:nvPr/>
          </p:nvSpPr>
          <p:spPr>
            <a:xfrm rot="20245838">
              <a:off x="4180293" y="6176399"/>
              <a:ext cx="1319986" cy="464275"/>
            </a:xfrm>
            <a:prstGeom prst="blockArc">
              <a:avLst>
                <a:gd name="adj1" fmla="val 11492364"/>
                <a:gd name="adj2" fmla="val 21184702"/>
                <a:gd name="adj3" fmla="val 293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741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7561263" cy="75612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183032" y="480457"/>
            <a:ext cx="3195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*</a:t>
            </a:r>
            <a:r>
              <a:rPr lang="ko-KR" altLang="en-US" sz="4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상시 문</a:t>
            </a:r>
            <a:r>
              <a:rPr lang="ko-KR" altLang="en-US" sz="400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의</a:t>
            </a:r>
            <a:r>
              <a:rPr lang="en-US" altLang="ko-KR" sz="4000" smtClean="0">
                <a:solidFill>
                  <a:srgbClr val="0070C0"/>
                </a:solidFill>
                <a:latin typeface="배달의민족 도현" pitchFamily="50" charset="-127"/>
                <a:ea typeface="배달의민족 도현" pitchFamily="50" charset="-127"/>
              </a:rPr>
              <a:t>*</a:t>
            </a:r>
          </a:p>
        </p:txBody>
      </p:sp>
      <p:pic>
        <p:nvPicPr>
          <p:cNvPr id="7" name="내용 개체 틀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8021" y1="87000" x2="83199" y2="87500"/>
                        <a14:foregroundMark x1="78481" y1="69250" x2="87342" y2="72000"/>
                        <a14:foregroundMark x1="70771" y1="10000" x2="73763" y2="19250"/>
                        <a14:foregroundMark x1="73303" y1="60500" x2="75489" y2="67000"/>
                        <a14:foregroundMark x1="37054" y1="92500" x2="35213" y2="98000"/>
                        <a14:foregroundMark x1="48331" y1="28250" x2="49712" y2="47500"/>
                        <a14:foregroundMark x1="8746" y1="48250" x2="14845" y2="55000"/>
                        <a14:foregroundMark x1="1611" y1="37250" x2="10012" y2="45500"/>
                        <a14:backgroundMark x1="88262" y1="21250" x2="89528" y2="35000"/>
                        <a14:backgroundMark x1="88608" y1="29000" x2="93096" y2="19250"/>
                        <a14:backgroundMark x1="79862" y1="2250" x2="83544" y2="21250"/>
                        <a14:backgroundMark x1="83659" y1="27750" x2="81128" y2="43250"/>
                        <a14:backgroundMark x1="80207" y1="48750" x2="78021" y2="56250"/>
                        <a14:backgroundMark x1="80207" y1="56750" x2="87342" y2="55500"/>
                        <a14:backgroundMark x1="87687" y1="58250" x2="93671" y2="67000"/>
                        <a14:backgroundMark x1="94591" y1="70000" x2="98389" y2="74750"/>
                        <a14:backgroundMark x1="92060" y1="97250" x2="99540" y2="94000"/>
                        <a14:backgroundMark x1="33257" y1="2500" x2="29804" y2="8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8743"/>
            <a:ext cx="7561263" cy="2772520"/>
          </a:xfrm>
        </p:spPr>
      </p:pic>
      <p:sp>
        <p:nvSpPr>
          <p:cNvPr id="3" name="TextBox 2"/>
          <p:cNvSpPr txBox="1"/>
          <p:nvPr/>
        </p:nvSpPr>
        <p:spPr>
          <a:xfrm>
            <a:off x="1476375" y="1782405"/>
            <a:ext cx="48245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호서대 스포츠과학대학원 </a:t>
            </a: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축</a:t>
            </a: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구</a:t>
            </a: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학과 </a:t>
            </a:r>
            <a:endParaRPr lang="en-US" altLang="ko-KR" sz="24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주임교수 </a:t>
            </a:r>
            <a:r>
              <a:rPr lang="ko-KR" altLang="en-US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박정근</a:t>
            </a:r>
            <a:endParaRPr lang="en-US" altLang="ko-KR" sz="2400" smtClean="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041-540-5872 </a:t>
            </a:r>
          </a:p>
          <a:p>
            <a:pPr algn="ctr">
              <a:lnSpc>
                <a:spcPct val="150000"/>
              </a:lnSpc>
            </a:pPr>
            <a:r>
              <a:rPr lang="en-US" altLang="ko-KR" sz="240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010-2306-4917 </a:t>
            </a:r>
          </a:p>
          <a:p>
            <a:pPr algn="ctr">
              <a:lnSpc>
                <a:spcPct val="150000"/>
              </a:lnSpc>
            </a:pPr>
            <a:r>
              <a:rPr lang="en-US" altLang="ko-KR" sz="2400" smtClean="0">
                <a:solidFill>
                  <a:schemeClr val="bg1"/>
                </a:solidFill>
                <a:latin typeface="배달의민족 도현" pitchFamily="50" charset="-127"/>
                <a:ea typeface="배달의민족 도현" pitchFamily="50" charset="-127"/>
              </a:rPr>
              <a:t>jkpark3838@naver.com</a:t>
            </a:r>
            <a:endParaRPr lang="en-US" altLang="ko-KR" sz="2400">
              <a:solidFill>
                <a:schemeClr val="bg1"/>
              </a:solidFill>
              <a:latin typeface="배달의민족 도현" pitchFamily="50" charset="-127"/>
              <a:ea typeface="배달의민족 도현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210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241</Words>
  <Application>Microsoft Office PowerPoint</Application>
  <PresentationFormat>사용자 지정</PresentationFormat>
  <Paragraphs>68</Paragraphs>
  <Slides>8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오동철</dc:creator>
  <cp:lastModifiedBy>오동철</cp:lastModifiedBy>
  <cp:revision>26</cp:revision>
  <dcterms:created xsi:type="dcterms:W3CDTF">2018-01-25T00:46:44Z</dcterms:created>
  <dcterms:modified xsi:type="dcterms:W3CDTF">2018-05-29T05:09:58Z</dcterms:modified>
</cp:coreProperties>
</file>