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88" r:id="rId3"/>
    <p:sldId id="270" r:id="rId4"/>
    <p:sldId id="273" r:id="rId5"/>
    <p:sldId id="274" r:id="rId6"/>
    <p:sldId id="275" r:id="rId7"/>
    <p:sldId id="282" r:id="rId8"/>
    <p:sldId id="283" r:id="rId9"/>
    <p:sldId id="281" r:id="rId10"/>
    <p:sldId id="284" r:id="rId11"/>
    <p:sldId id="286" r:id="rId12"/>
    <p:sldId id="276" r:id="rId13"/>
    <p:sldId id="285" r:id="rId14"/>
    <p:sldId id="289" r:id="rId15"/>
  </p:sldIdLst>
  <p:sldSz cx="12192000" cy="6858000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40" autoAdjust="0"/>
    <p:restoredTop sz="94660"/>
  </p:normalViewPr>
  <p:slideViewPr>
    <p:cSldViewPr snapToGrid="0">
      <p:cViewPr varScale="1">
        <p:scale>
          <a:sx n="88" d="100"/>
          <a:sy n="88" d="100"/>
        </p:scale>
        <p:origin x="9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D6B754B-211F-453D-A7DF-AD3C866C29DF}" type="datetimeFigureOut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493396B-FA6C-4F92-8A08-B7FCEC2A05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823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F7309BC-19EE-4864-B6AB-9E8013E19388}" type="datetimeFigureOut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B786484-96BA-416E-A013-F5B1B19BC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0469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A4FDC-C0C4-4568-BC68-B410D1E9536D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162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05D0-D019-45A5-9475-5D49796AA46A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93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C18A-032C-4BA2-9C58-1275AB104129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5059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711200" y="2514601"/>
            <a:ext cx="10871200" cy="669925"/>
          </a:xfrm>
        </p:spPr>
        <p:txBody>
          <a:bodyPr/>
          <a:lstStyle>
            <a:lvl1pPr>
              <a:defRPr sz="4000" b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smtClean="0"/>
              <a:t>마스터 제목 스타일 편집</a:t>
            </a:r>
            <a:endParaRPr lang="en-US" altLang="ko-KR" noProof="0" dirty="0" smtClean="0"/>
          </a:p>
        </p:txBody>
      </p:sp>
      <p:sp>
        <p:nvSpPr>
          <p:cNvPr id="13334" name="Rectangle 22"/>
          <p:cNvSpPr>
            <a:spLocks noGrp="1" noChangeArrowheads="1"/>
          </p:cNvSpPr>
          <p:nvPr>
            <p:ph type="subTitle" sz="quarter" idx="1"/>
          </p:nvPr>
        </p:nvSpPr>
        <p:spPr bwMode="white">
          <a:xfrm>
            <a:off x="1828800" y="3276600"/>
            <a:ext cx="8534400" cy="533400"/>
          </a:xfrm>
        </p:spPr>
        <p:txBody>
          <a:bodyPr/>
          <a:lstStyle>
            <a:lvl1pPr marL="0" indent="0" algn="ctr">
              <a:buFontTx/>
              <a:buNone/>
              <a:defRPr sz="1800" b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pPr lvl="0"/>
            <a:r>
              <a:rPr lang="ko-KR" altLang="en-US" noProof="0" dirty="0" smtClean="0"/>
              <a:t>마스터 부제목 스타일 편집</a:t>
            </a:r>
            <a:endParaRPr lang="en-US" altLang="ko-KR" noProof="0" dirty="0" smtClean="0"/>
          </a:p>
        </p:txBody>
      </p:sp>
      <p:sp>
        <p:nvSpPr>
          <p:cNvPr id="13335" name="Rectangle 23"/>
          <p:cNvSpPr>
            <a:spLocks noGrp="1" noChangeArrowheads="1"/>
          </p:cNvSpPr>
          <p:nvPr>
            <p:ph type="dt" sz="quarter" idx="2"/>
          </p:nvPr>
        </p:nvSpPr>
        <p:spPr bwMode="white">
          <a:xfrm>
            <a:off x="609600" y="6553200"/>
            <a:ext cx="2844800" cy="152400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6AECA49-7EAE-422A-AECE-152E782BBEE3}" type="datetime1">
              <a:rPr kumimoji="0" lang="ko-KR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charset="0"/>
                <a:ea typeface="굴림" charset="-127"/>
                <a:cs typeface="+mn-cs"/>
              </a:rPr>
              <a:t>2021-11-15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charset="0"/>
              <a:ea typeface="굴림" charset="-127"/>
              <a:cs typeface="+mn-cs"/>
            </a:endParaRPr>
          </a:p>
        </p:txBody>
      </p:sp>
      <p:sp>
        <p:nvSpPr>
          <p:cNvPr id="13336" name="Rectangle 24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4165600" y="6553200"/>
            <a:ext cx="3860800" cy="152400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  <a:latin typeface="Times New Roman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charset="0"/>
              <a:ea typeface="굴림" charset="-127"/>
              <a:cs typeface="+mn-cs"/>
            </a:endParaRP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737600" y="6553200"/>
            <a:ext cx="2844800" cy="152400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Times New Roman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63DC84-4B93-4464-9E30-21AC257693C2}" type="slidenum"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charset="0"/>
                <a:ea typeface="굴림" charset="-127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charset="0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1162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lnSpc>
                <a:spcPct val="150000"/>
              </a:lnSpc>
              <a:buFont typeface="Wingdings" pitchFamily="2" charset="2"/>
              <a:buChar char="v"/>
              <a:defRPr sz="2400" b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>
              <a:buFont typeface="Wingdings" pitchFamily="2" charset="2"/>
              <a:buChar char="ü"/>
              <a:defRPr sz="2000" b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>
              <a:buFont typeface="Arial" pitchFamily="34" charset="0"/>
              <a:buChar char="•"/>
              <a:defRPr sz="2000" b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>
              <a:buFont typeface="Arial" pitchFamily="34" charset="0"/>
              <a:buChar char="•"/>
              <a:defRPr sz="1800" b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>
              <a:buFont typeface="Arial" pitchFamily="34" charset="0"/>
              <a:buChar char="•"/>
              <a:defRPr sz="1800" b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730C1E-92E2-4EF3-896C-57639F4A472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412B60-814F-4F01-864C-00B63FC7593A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9205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18DC5-B613-4D91-AF47-043AC2725D1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F15B10-A01C-4EB1-B3A7-89737A820624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442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11200" y="1447800"/>
            <a:ext cx="5334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48400" y="1447800"/>
            <a:ext cx="5334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6A5F21-B95E-4684-B92E-287A8073F24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7B793D-38C0-4603-BF8E-48317CED4150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3844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F071B2-F405-4DBA-ABDD-B1F88EFE78A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AF1760-AA55-423D-BC8F-0E2ABC9586CF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008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16EA6F-48E7-4EB7-BF4C-8810D821C1B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37F66C-9FC2-454B-BE6A-4F8B99860397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276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25812A-8FA6-4C3F-A087-A87A94CB6FC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D3FC1-2D00-4295-AB82-F0E4DE053BC1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2385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CBAC36-E232-4E10-B138-8FA27AA27D9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E235C2-24FE-4731-81B0-D05177A941DF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38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E78D4-D74E-4E54-801C-768B1831B568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560289" y="0"/>
            <a:ext cx="1631711" cy="185738"/>
          </a:xfrm>
        </p:spPr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6731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395468A-C921-4C7A-BBF7-EA4D688A935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4C8D00-D5E6-4E95-BC8B-A5C61B17BDFC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9508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08908C-7784-4B22-A340-6012A69CAB2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E6055F-BB5A-40CC-BC05-772504ACB7C1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1630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64600" y="228600"/>
            <a:ext cx="2717800" cy="60960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11200" y="228600"/>
            <a:ext cx="7950200" cy="60960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3F84F3-15FC-4D61-B92B-2A898F75E66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14999A-E2DD-457F-927D-0597BAEF6D15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857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668000" cy="6096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711200" y="1447800"/>
            <a:ext cx="10871200" cy="4876800"/>
          </a:xfr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36033" y="6477000"/>
            <a:ext cx="3352800" cy="3048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9B888E-CC11-423C-A95E-97B5D52BCE47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7924800" y="6477000"/>
            <a:ext cx="3860800" cy="3048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68800" y="6477000"/>
            <a:ext cx="2844800" cy="3048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6E6974A-40B5-456B-93C5-017952B5C6EF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8704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제목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668000" cy="6096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차트 개체 틀 2"/>
          <p:cNvSpPr>
            <a:spLocks noGrp="1"/>
          </p:cNvSpPr>
          <p:nvPr>
            <p:ph type="chart" idx="1"/>
          </p:nvPr>
        </p:nvSpPr>
        <p:spPr>
          <a:xfrm>
            <a:off x="711200" y="1447800"/>
            <a:ext cx="10871200" cy="4876800"/>
          </a:xfrm>
        </p:spPr>
        <p:txBody>
          <a:bodyPr/>
          <a:lstStyle/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36033" y="6477000"/>
            <a:ext cx="3352800" cy="3048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631B9F-368F-44F4-9A7B-69D343B39DD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7924800" y="6477000"/>
            <a:ext cx="3860800" cy="3048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368800" y="6477000"/>
            <a:ext cx="2844800" cy="3048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E47825-C525-4EE0-A930-F49CB5CE021C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2254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9307-8608-4BE6-83F2-096C20FE8CD2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099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1CEB-6D62-4507-91CD-821C544E41DD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903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9FCA-8571-4940-B796-0FE5AC595CFD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54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E07B-8399-4E3D-8855-9E845F53B1A3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0351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8444-5B20-43B0-AB45-C832463D4BAA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79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D240-26F5-4A82-A384-8531DC40A90E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4375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68B1-DDAC-4AD0-BEA9-3C42D9D8797E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739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2E26E-09AE-43B8-BF87-F9660AE0E77E}" type="datetime1">
              <a:rPr lang="ko-KR" altLang="en-US" smtClean="0"/>
              <a:t>2021-11-15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259D9-0ECD-47F3-9499-F94625F49B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2206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25" name="Object 37"/>
          <p:cNvGraphicFramePr>
            <a:graphicFrameLocks noChangeAspect="1"/>
          </p:cNvGraphicFramePr>
          <p:nvPr/>
        </p:nvGraphicFramePr>
        <p:xfrm>
          <a:off x="0" y="0"/>
          <a:ext cx="12192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Image" r:id="rId16" imgW="7377778" imgH="1219048" progId="Photoshop.Image.6">
                  <p:embed/>
                </p:oleObj>
              </mc:Choice>
              <mc:Fallback>
                <p:oleObj name="Image" r:id="rId16" imgW="7377778" imgH="1219048" progId="Photoshop.Image.6">
                  <p:embed/>
                  <p:pic>
                    <p:nvPicPr>
                      <p:cNvPr id="12325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192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9" name="Rectangle 21"/>
          <p:cNvSpPr>
            <a:spLocks noGrp="1" noChangeArrowheads="1"/>
          </p:cNvSpPr>
          <p:nvPr>
            <p:ph type="title"/>
          </p:nvPr>
        </p:nvSpPr>
        <p:spPr bwMode="white">
          <a:xfrm>
            <a:off x="812800" y="228600"/>
            <a:ext cx="10668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sp>
        <p:nvSpPr>
          <p:cNvPr id="1231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447800"/>
            <a:ext cx="108712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123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6033" y="6477000"/>
            <a:ext cx="3352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BE76C3-F0AB-4690-AE81-8B68A99BB4A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t>2021-11-15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1231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4800" y="6477000"/>
            <a:ext cx="386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123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68800" y="6477000"/>
            <a:ext cx="284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A2FB640-70F9-4506-817D-8559AA449C13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2B166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/>
                <a:ea typeface="굴림" charset="-127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/>
              <a:ea typeface="굴림" charset="-127"/>
              <a:cs typeface="+mn-cs"/>
            </a:endParaRPr>
          </a:p>
        </p:txBody>
      </p:sp>
      <p:sp>
        <p:nvSpPr>
          <p:cNvPr id="12320" name="Line 32"/>
          <p:cNvSpPr>
            <a:spLocks noChangeShapeType="1"/>
          </p:cNvSpPr>
          <p:nvPr/>
        </p:nvSpPr>
        <p:spPr bwMode="auto">
          <a:xfrm>
            <a:off x="567267" y="6524625"/>
            <a:ext cx="11137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/>
              <a:uLnTx/>
              <a:uFillTx/>
              <a:latin typeface="Times New Roman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12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Char char="o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 sz="quarter"/>
          </p:nvPr>
        </p:nvSpPr>
        <p:spPr>
          <a:xfrm>
            <a:off x="2089992" y="1679886"/>
            <a:ext cx="8153400" cy="3347785"/>
          </a:xfrm>
        </p:spPr>
        <p:txBody>
          <a:bodyPr/>
          <a:lstStyle/>
          <a:p>
            <a:pPr>
              <a:lnSpc>
                <a:spcPts val="5200"/>
              </a:lnSpc>
            </a:pPr>
            <a:r>
              <a:rPr lang="en-US" altLang="ko-KR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ZOOM </a:t>
            </a:r>
            <a:r>
              <a:rPr lang="ko-KR" altLang="en-US" sz="5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사용자 매뉴얼</a:t>
            </a:r>
            <a:endParaRPr lang="ko-KR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부제목 4"/>
          <p:cNvSpPr>
            <a:spLocks noGrp="1"/>
          </p:cNvSpPr>
          <p:nvPr>
            <p:ph type="subTitle" sz="quarter" idx="1"/>
          </p:nvPr>
        </p:nvSpPr>
        <p:spPr>
          <a:xfrm>
            <a:off x="2966292" y="5761998"/>
            <a:ext cx="6400800" cy="533400"/>
          </a:xfrm>
        </p:spPr>
        <p:txBody>
          <a:bodyPr/>
          <a:lstStyle/>
          <a:p>
            <a:r>
              <a:rPr lang="ko-KR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대한공간정보학회</a:t>
            </a:r>
            <a:endParaRPr lang="ko-KR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gray">
          <a:xfrm>
            <a:off x="2423712" y="505952"/>
            <a:ext cx="7485960" cy="806450"/>
          </a:xfrm>
          <a:custGeom>
            <a:avLst/>
            <a:gdLst>
              <a:gd name="T0" fmla="*/ 1 w 3341"/>
              <a:gd name="T1" fmla="*/ 492 h 508"/>
              <a:gd name="T2" fmla="*/ 1707 w 3341"/>
              <a:gd name="T3" fmla="*/ 20 h 508"/>
              <a:gd name="T4" fmla="*/ 3340 w 3341"/>
              <a:gd name="T5" fmla="*/ 482 h 508"/>
              <a:gd name="T6" fmla="*/ 1734 w 3341"/>
              <a:gd name="T7" fmla="*/ 74 h 508"/>
              <a:gd name="T8" fmla="*/ 1 w 3341"/>
              <a:gd name="T9" fmla="*/ 492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1" h="508">
                <a:moveTo>
                  <a:pt x="1" y="492"/>
                </a:moveTo>
                <a:cubicBezTo>
                  <a:pt x="0" y="477"/>
                  <a:pt x="710" y="0"/>
                  <a:pt x="1707" y="20"/>
                </a:cubicBezTo>
                <a:cubicBezTo>
                  <a:pt x="2704" y="40"/>
                  <a:pt x="3339" y="467"/>
                  <a:pt x="3340" y="482"/>
                </a:cubicBezTo>
                <a:cubicBezTo>
                  <a:pt x="3341" y="496"/>
                  <a:pt x="2608" y="93"/>
                  <a:pt x="1734" y="74"/>
                </a:cubicBezTo>
                <a:cubicBezTo>
                  <a:pt x="860" y="54"/>
                  <a:pt x="2" y="508"/>
                  <a:pt x="1" y="492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45882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2B166E"/>
              </a:solidFill>
              <a:effectLst/>
              <a:uLnTx/>
              <a:uFillTx/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877040" y="92869"/>
            <a:ext cx="4305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대한공간정보학회 추계학술대회 </a:t>
            </a:r>
            <a:endParaRPr lang="ko-KR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998275" y="4537814"/>
            <a:ext cx="21691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2021.11.26(</a:t>
            </a:r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금</a:t>
            </a:r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726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38" y="0"/>
            <a:ext cx="385762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101" y="0"/>
            <a:ext cx="385762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364" y="0"/>
            <a:ext cx="385762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86305" y="65162"/>
            <a:ext cx="3441180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ko-KR" altLang="en-US" sz="2400" b="1" dirty="0" smtClean="0"/>
              <a:t>스마트기기로 참여하기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28520" y="1958955"/>
            <a:ext cx="30862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1. </a:t>
            </a:r>
            <a:r>
              <a:rPr lang="ko-KR" altLang="en-US" b="1" i="1" dirty="0" smtClean="0"/>
              <a:t>메일에서 참여를 원하는 </a:t>
            </a:r>
            <a:r>
              <a:rPr lang="en-US" altLang="ko-KR" b="1" i="1" dirty="0" smtClean="0"/>
              <a:t/>
            </a:r>
            <a:br>
              <a:rPr lang="en-US" altLang="ko-KR" b="1" i="1" dirty="0" smtClean="0"/>
            </a:br>
            <a:r>
              <a:rPr lang="en-US" altLang="ko-KR" b="1" i="1" dirty="0" smtClean="0"/>
              <a:t>Room </a:t>
            </a:r>
            <a:r>
              <a:rPr lang="ko-KR" altLang="en-US" b="1" i="1" dirty="0" smtClean="0"/>
              <a:t>링크 클릭 </a:t>
            </a:r>
            <a:r>
              <a:rPr lang="en-US" altLang="ko-KR" b="1" i="1" dirty="0" smtClean="0">
                <a:solidFill>
                  <a:srgbClr val="FF0000"/>
                </a:solidFill>
              </a:rPr>
              <a:t>(</a:t>
            </a:r>
            <a:r>
              <a:rPr lang="ko-KR" altLang="en-US" b="1" i="1" dirty="0" err="1" smtClean="0">
                <a:solidFill>
                  <a:srgbClr val="FF0000"/>
                </a:solidFill>
              </a:rPr>
              <a:t>추후공지</a:t>
            </a:r>
            <a:r>
              <a:rPr lang="en-US" altLang="ko-KR" b="1" i="1" dirty="0" smtClean="0">
                <a:solidFill>
                  <a:srgbClr val="FF0000"/>
                </a:solidFill>
              </a:rPr>
              <a:t>)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342996" y="2626561"/>
            <a:ext cx="3459314" cy="11164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342996" y="5042020"/>
            <a:ext cx="3459314" cy="7520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8251519" y="2050992"/>
            <a:ext cx="3459314" cy="5755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412117" y="2235954"/>
            <a:ext cx="146546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2. </a:t>
            </a:r>
            <a:r>
              <a:rPr lang="ko-KR" altLang="en-US" b="1" i="1" dirty="0" smtClean="0"/>
              <a:t>회의 참가</a:t>
            </a:r>
            <a:endParaRPr lang="ko-KR" altLang="en-US" b="1" i="1" dirty="0"/>
          </a:p>
        </p:txBody>
      </p:sp>
      <p:sp>
        <p:nvSpPr>
          <p:cNvPr id="18" name="직사각형 17"/>
          <p:cNvSpPr/>
          <p:nvPr/>
        </p:nvSpPr>
        <p:spPr>
          <a:xfrm>
            <a:off x="8474994" y="2935075"/>
            <a:ext cx="301236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ko-KR" b="1" i="1" dirty="0"/>
              <a:t>Zoom</a:t>
            </a:r>
            <a:r>
              <a:rPr lang="ko-KR" altLang="en-US" b="1" i="1" dirty="0"/>
              <a:t>이 처음인 </a:t>
            </a:r>
            <a:r>
              <a:rPr lang="ko-KR" altLang="en-US" b="1" i="1" dirty="0" smtClean="0"/>
              <a:t>경우</a:t>
            </a:r>
            <a:endParaRPr lang="en-US" altLang="ko-KR" b="1" i="1" dirty="0" smtClean="0"/>
          </a:p>
          <a:p>
            <a:endParaRPr lang="en-US" altLang="ko-KR" b="1" i="1" dirty="0" smtClean="0"/>
          </a:p>
          <a:p>
            <a:r>
              <a:rPr lang="en-US" altLang="ko-KR" b="1" i="1" dirty="0" smtClean="0"/>
              <a:t>1-1. </a:t>
            </a:r>
            <a:r>
              <a:rPr lang="ko-KR" altLang="en-US" b="1" i="1" dirty="0" smtClean="0"/>
              <a:t>다운로드</a:t>
            </a:r>
            <a:endParaRPr lang="en-US" altLang="ko-KR" b="1" i="1" dirty="0" smtClean="0"/>
          </a:p>
          <a:p>
            <a:r>
              <a:rPr lang="en-US" altLang="ko-KR" b="1" i="1" dirty="0" smtClean="0"/>
              <a:t>1-2. </a:t>
            </a:r>
            <a:r>
              <a:rPr lang="ko-KR" altLang="en-US" b="1" i="1" dirty="0" smtClean="0"/>
              <a:t>설치</a:t>
            </a:r>
            <a:endParaRPr lang="en-US" altLang="ko-KR" b="1" i="1" dirty="0" smtClean="0"/>
          </a:p>
          <a:p>
            <a:r>
              <a:rPr lang="en-US" altLang="ko-KR" b="1" i="1" dirty="0" smtClean="0"/>
              <a:t>1-3. </a:t>
            </a:r>
            <a:r>
              <a:rPr lang="ko-KR" altLang="en-US" b="1" i="1" dirty="0" smtClean="0"/>
              <a:t>다시 메일의</a:t>
            </a:r>
            <a:r>
              <a:rPr lang="en-US" altLang="ko-KR" b="1" i="1" dirty="0" smtClean="0"/>
              <a:t> </a:t>
            </a:r>
            <a:r>
              <a:rPr lang="ko-KR" altLang="en-US" b="1" i="1" dirty="0" smtClean="0"/>
              <a:t>링크 클릭</a:t>
            </a:r>
            <a:endParaRPr lang="ko-KR" altLang="en-US" b="1" i="1" dirty="0"/>
          </a:p>
        </p:txBody>
      </p:sp>
      <p:sp>
        <p:nvSpPr>
          <p:cNvPr id="37" name="직사각형 36"/>
          <p:cNvSpPr/>
          <p:nvPr/>
        </p:nvSpPr>
        <p:spPr>
          <a:xfrm>
            <a:off x="384869" y="2743786"/>
            <a:ext cx="3459314" cy="3825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슬라이드 번호 개체 틀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84869" y="5312229"/>
            <a:ext cx="3285172" cy="821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711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70" y="0"/>
            <a:ext cx="385762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333" y="0"/>
            <a:ext cx="385762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96" y="0"/>
            <a:ext cx="385762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86305" y="65162"/>
            <a:ext cx="3441180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ko-KR" altLang="en-US" sz="2400" b="1" dirty="0" smtClean="0"/>
              <a:t>스마트기기로 참여하기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215882" y="2621697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1. </a:t>
            </a:r>
            <a:r>
              <a:rPr lang="ko-KR" altLang="en-US" b="1" i="1" dirty="0" smtClean="0"/>
              <a:t>이름 입력</a:t>
            </a:r>
            <a:endParaRPr lang="ko-KR" altLang="en-US" b="1" i="1" dirty="0"/>
          </a:p>
        </p:txBody>
      </p:sp>
      <p:sp>
        <p:nvSpPr>
          <p:cNvPr id="13" name="직사각형 12"/>
          <p:cNvSpPr/>
          <p:nvPr/>
        </p:nvSpPr>
        <p:spPr>
          <a:xfrm>
            <a:off x="4257936" y="4662313"/>
            <a:ext cx="3724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>
                <a:solidFill>
                  <a:schemeClr val="bg1"/>
                </a:solidFill>
              </a:rPr>
              <a:t>2. </a:t>
            </a:r>
            <a:r>
              <a:rPr lang="ko-KR" altLang="en-US" b="1" i="1" dirty="0" smtClean="0">
                <a:solidFill>
                  <a:schemeClr val="bg1"/>
                </a:solidFill>
              </a:rPr>
              <a:t>장치 오디오를 통해 통화 </a:t>
            </a:r>
            <a:r>
              <a:rPr lang="en-US" altLang="ko-KR" b="1" i="1" dirty="0" smtClean="0">
                <a:solidFill>
                  <a:srgbClr val="FF0000"/>
                </a:solidFill>
              </a:rPr>
              <a:t>(</a:t>
            </a:r>
            <a:r>
              <a:rPr lang="ko-KR" altLang="en-US" b="1" i="1" dirty="0" smtClean="0">
                <a:solidFill>
                  <a:srgbClr val="FF0000"/>
                </a:solidFill>
              </a:rPr>
              <a:t>필수</a:t>
            </a:r>
            <a:r>
              <a:rPr lang="en-US" altLang="ko-KR" b="1" i="1" dirty="0" smtClean="0">
                <a:solidFill>
                  <a:srgbClr val="FF0000"/>
                </a:solidFill>
              </a:rPr>
              <a:t>)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55784" y="3059395"/>
            <a:ext cx="3332552" cy="5298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237597" y="5145791"/>
            <a:ext cx="2069199" cy="5298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8560975" y="4662313"/>
            <a:ext cx="3013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>
                <a:solidFill>
                  <a:schemeClr val="bg1"/>
                </a:solidFill>
              </a:rPr>
              <a:t>3. </a:t>
            </a:r>
            <a:r>
              <a:rPr lang="ko-KR" altLang="en-US" b="1" i="1" dirty="0" smtClean="0">
                <a:solidFill>
                  <a:schemeClr val="bg1"/>
                </a:solidFill>
              </a:rPr>
              <a:t>정상적인 회의 참여 화면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0443033" y="2466626"/>
            <a:ext cx="1493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발표자 화면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9" name="슬라이드 번호 개체 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217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921" y="0"/>
            <a:ext cx="385762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658" y="0"/>
            <a:ext cx="385762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95" y="0"/>
            <a:ext cx="385762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86305" y="65162"/>
            <a:ext cx="3441180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ko-KR" altLang="en-US" sz="2400" b="1" dirty="0" smtClean="0"/>
              <a:t>스마트기기로 참여하기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31665" y="2031431"/>
            <a:ext cx="2969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i="1" dirty="0" smtClean="0">
                <a:solidFill>
                  <a:schemeClr val="bg1"/>
                </a:solidFill>
              </a:rPr>
              <a:t>화면을 클릭하면 메뉴 등장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911202" y="5582119"/>
            <a:ext cx="27895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i="1" dirty="0" smtClean="0">
                <a:solidFill>
                  <a:schemeClr val="bg1"/>
                </a:solidFill>
              </a:rPr>
              <a:t>질의</a:t>
            </a:r>
            <a:r>
              <a:rPr lang="en-US" altLang="ko-KR" b="1" i="1" dirty="0" smtClean="0">
                <a:solidFill>
                  <a:schemeClr val="bg1"/>
                </a:solidFill>
              </a:rPr>
              <a:t>/</a:t>
            </a:r>
            <a:r>
              <a:rPr lang="ko-KR" altLang="en-US" b="1" i="1" dirty="0" err="1" smtClean="0">
                <a:solidFill>
                  <a:schemeClr val="bg1"/>
                </a:solidFill>
              </a:rPr>
              <a:t>응답시</a:t>
            </a:r>
            <a:r>
              <a:rPr lang="ko-KR" altLang="en-US" b="1" i="1" dirty="0" smtClean="0">
                <a:solidFill>
                  <a:schemeClr val="bg1"/>
                </a:solidFill>
              </a:rPr>
              <a:t> </a:t>
            </a:r>
            <a:endParaRPr lang="en-US" altLang="ko-KR" b="1" i="1" dirty="0" smtClean="0">
              <a:solidFill>
                <a:schemeClr val="bg1"/>
              </a:solidFill>
            </a:endParaRPr>
          </a:p>
          <a:p>
            <a:r>
              <a:rPr lang="ko-KR" altLang="en-US" b="1" i="1" dirty="0" err="1" smtClean="0">
                <a:solidFill>
                  <a:schemeClr val="bg1"/>
                </a:solidFill>
              </a:rPr>
              <a:t>음소거</a:t>
            </a:r>
            <a:r>
              <a:rPr lang="ko-KR" altLang="en-US" b="1" i="1" dirty="0" smtClean="0">
                <a:solidFill>
                  <a:schemeClr val="bg1"/>
                </a:solidFill>
              </a:rPr>
              <a:t> 해제</a:t>
            </a:r>
            <a:r>
              <a:rPr lang="en-US" altLang="ko-KR" b="1" i="1" dirty="0" smtClean="0">
                <a:solidFill>
                  <a:schemeClr val="bg1"/>
                </a:solidFill>
              </a:rPr>
              <a:t>, </a:t>
            </a:r>
            <a:r>
              <a:rPr lang="ko-KR" altLang="en-US" b="1" i="1" dirty="0" smtClean="0">
                <a:solidFill>
                  <a:schemeClr val="bg1"/>
                </a:solidFill>
              </a:rPr>
              <a:t>비디오 시작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59232" y="6324474"/>
            <a:ext cx="1418293" cy="533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7255379" y="6315928"/>
            <a:ext cx="738720" cy="533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613304" y="4007139"/>
            <a:ext cx="738720" cy="533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7954773" y="5212787"/>
            <a:ext cx="4055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i="1" dirty="0" smtClean="0"/>
              <a:t>관리자 또는 참가자와 대화 채팅 가능</a:t>
            </a:r>
            <a:endParaRPr lang="ko-KR" altLang="en-US" b="1" i="1" dirty="0"/>
          </a:p>
        </p:txBody>
      </p:sp>
      <p:sp>
        <p:nvSpPr>
          <p:cNvPr id="13" name="직사각형 12"/>
          <p:cNvSpPr/>
          <p:nvPr/>
        </p:nvSpPr>
        <p:spPr>
          <a:xfrm>
            <a:off x="8161718" y="5782402"/>
            <a:ext cx="3178551" cy="533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518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WordArt 3"/>
          <p:cNvSpPr>
            <a:spLocks noChangeArrowheads="1" noChangeShapeType="1" noTextEdit="1"/>
          </p:cNvSpPr>
          <p:nvPr/>
        </p:nvSpPr>
        <p:spPr bwMode="gray">
          <a:xfrm>
            <a:off x="3286967" y="2830377"/>
            <a:ext cx="5759450" cy="863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0" cap="none" spc="0" normalizeH="0" baseline="0" noProof="0" dirty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2B166E"/>
                    </a:gs>
                    <a:gs pos="100000">
                      <a:srgbClr val="6666FF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Thank You !</a:t>
            </a:r>
            <a:endParaRPr kumimoji="0" lang="ko-KR" altLang="en-US" sz="3600" b="1" i="0" u="none" strike="noStrike" kern="10" cap="none" spc="0" normalizeH="0" baseline="0" noProof="0" dirty="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2B166E"/>
                  </a:gs>
                  <a:gs pos="100000">
                    <a:srgbClr val="6666FF"/>
                  </a:gs>
                </a:gsLst>
                <a:lin ang="0" scaled="1"/>
              </a:gradFill>
              <a:effectLst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부제목 4"/>
          <p:cNvSpPr txBox="1">
            <a:spLocks/>
          </p:cNvSpPr>
          <p:nvPr/>
        </p:nvSpPr>
        <p:spPr bwMode="white">
          <a:xfrm>
            <a:off x="2966292" y="5761998"/>
            <a:ext cx="6400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1800" b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Char char="o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o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ko-KR" altLang="en-US" sz="3600" kern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대한공간정보학회</a:t>
            </a:r>
            <a:endParaRPr lang="ko-KR" altLang="en-US" sz="36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877040" y="92869"/>
            <a:ext cx="4305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대한공간정보학회 추계학술대회 </a:t>
            </a:r>
            <a:endParaRPr lang="ko-KR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593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305" y="65162"/>
            <a:ext cx="3588657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en-US" altLang="ko-KR" sz="2400" b="1" smtClean="0"/>
              <a:t>ZOOM </a:t>
            </a:r>
            <a:r>
              <a:rPr lang="ko-KR" altLang="en-US" sz="2400" b="1" dirty="0" smtClean="0"/>
              <a:t>사용 전 유의사항</a:t>
            </a:r>
            <a:endParaRPr lang="ko-KR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0805" y="970404"/>
            <a:ext cx="1166032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altLang="ko-KR" sz="2000" b="1" dirty="0" smtClean="0"/>
              <a:t>PC</a:t>
            </a:r>
            <a:r>
              <a:rPr lang="ko-KR" altLang="en-US" sz="2000" b="1" dirty="0" smtClean="0"/>
              <a:t>와 스마트기기로 참여할 수 있습니다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단</a:t>
            </a:r>
            <a:r>
              <a:rPr lang="en-US" altLang="ko-KR" sz="2000" b="1" dirty="0">
                <a:solidFill>
                  <a:srgbClr val="FF0000"/>
                </a:solidFill>
              </a:rPr>
              <a:t>, </a:t>
            </a:r>
            <a:r>
              <a:rPr lang="ko-KR" altLang="en-US" sz="2000" b="1" dirty="0">
                <a:solidFill>
                  <a:srgbClr val="FF0000"/>
                </a:solidFill>
              </a:rPr>
              <a:t>발표자는 </a:t>
            </a:r>
            <a:r>
              <a:rPr lang="en-US" altLang="ko-KR" sz="2000" b="1" dirty="0">
                <a:solidFill>
                  <a:srgbClr val="FF0000"/>
                </a:solidFill>
              </a:rPr>
              <a:t>PC</a:t>
            </a:r>
            <a:r>
              <a:rPr lang="ko-KR" altLang="en-US" sz="2000" b="1" dirty="0">
                <a:solidFill>
                  <a:srgbClr val="FF0000"/>
                </a:solidFill>
              </a:rPr>
              <a:t>로 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참여</a:t>
            </a:r>
            <a:r>
              <a:rPr lang="ko-KR" altLang="en-US" sz="2000" b="1" dirty="0" smtClean="0"/>
              <a:t>하시기 바랍니다</a:t>
            </a:r>
            <a:r>
              <a:rPr lang="en-US" altLang="ko-KR" sz="2000" b="1" dirty="0" smtClean="0"/>
              <a:t>).</a:t>
            </a:r>
          </a:p>
          <a:p>
            <a:pPr marL="342900" indent="-342900">
              <a:buFontTx/>
              <a:buAutoNum type="arabicPeriod"/>
            </a:pPr>
            <a:endParaRPr lang="en-US" altLang="ko-KR" sz="2000" dirty="0"/>
          </a:p>
          <a:p>
            <a:pPr marL="342900" indent="-342900">
              <a:buFontTx/>
              <a:buAutoNum type="arabicPeriod"/>
            </a:pPr>
            <a:r>
              <a:rPr lang="ko-KR" altLang="en-US" sz="2000" b="1" dirty="0"/>
              <a:t>안정적인 발표를 위해서는 </a:t>
            </a:r>
            <a:r>
              <a:rPr lang="ko-KR" altLang="en-US" sz="2000" b="1" dirty="0" err="1" smtClean="0">
                <a:solidFill>
                  <a:srgbClr val="FF0000"/>
                </a:solidFill>
              </a:rPr>
              <a:t>유선랜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+</a:t>
            </a:r>
            <a:r>
              <a:rPr lang="ko-KR" altLang="en-US" sz="2000" b="1" dirty="0" err="1" smtClean="0">
                <a:solidFill>
                  <a:srgbClr val="FF0000"/>
                </a:solidFill>
              </a:rPr>
              <a:t>외부마이크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+</a:t>
            </a:r>
            <a:r>
              <a:rPr lang="ko-KR" altLang="en-US" sz="2000" b="1" dirty="0" err="1" smtClean="0">
                <a:solidFill>
                  <a:srgbClr val="FF0000"/>
                </a:solidFill>
              </a:rPr>
              <a:t>다중모니터</a:t>
            </a:r>
            <a:r>
              <a:rPr lang="ko-KR" altLang="en-US" sz="2000" b="1" dirty="0" smtClean="0"/>
              <a:t> 사용이 이상적입니다</a:t>
            </a:r>
            <a:r>
              <a:rPr lang="en-US" altLang="ko-KR" sz="2000" b="1" dirty="0"/>
              <a:t>.</a:t>
            </a:r>
            <a:r>
              <a:rPr lang="en-US" altLang="ko-KR" sz="2000" dirty="0"/>
              <a:t/>
            </a:r>
            <a:br>
              <a:rPr lang="en-US" altLang="ko-KR" sz="2000" dirty="0"/>
            </a:br>
            <a:r>
              <a:rPr lang="en-US" altLang="ko-KR" sz="1600" dirty="0">
                <a:solidFill>
                  <a:srgbClr val="0070C0"/>
                </a:solidFill>
              </a:rPr>
              <a:t>* </a:t>
            </a:r>
            <a:r>
              <a:rPr lang="ko-KR" altLang="en-US" sz="1600" dirty="0" err="1">
                <a:solidFill>
                  <a:srgbClr val="0070C0"/>
                </a:solidFill>
              </a:rPr>
              <a:t>무선랜</a:t>
            </a:r>
            <a:r>
              <a:rPr lang="ko-KR" altLang="en-US" sz="1600" dirty="0">
                <a:solidFill>
                  <a:srgbClr val="0070C0"/>
                </a:solidFill>
              </a:rPr>
              <a:t> </a:t>
            </a:r>
            <a:r>
              <a:rPr lang="ko-KR" altLang="en-US" sz="1600" dirty="0" smtClean="0">
                <a:solidFill>
                  <a:srgbClr val="0070C0"/>
                </a:solidFill>
              </a:rPr>
              <a:t>사용시 </a:t>
            </a:r>
            <a:r>
              <a:rPr lang="ko-KR" altLang="en-US" sz="1600" dirty="0" err="1" smtClean="0">
                <a:solidFill>
                  <a:srgbClr val="0070C0"/>
                </a:solidFill>
              </a:rPr>
              <a:t>접속불안</a:t>
            </a:r>
            <a:r>
              <a:rPr lang="en-US" altLang="ko-KR" sz="1600" dirty="0" smtClean="0">
                <a:solidFill>
                  <a:srgbClr val="0070C0"/>
                </a:solidFill>
              </a:rPr>
              <a:t>/</a:t>
            </a:r>
            <a:r>
              <a:rPr lang="ko-KR" altLang="en-US" sz="1600" dirty="0" smtClean="0">
                <a:solidFill>
                  <a:srgbClr val="0070C0"/>
                </a:solidFill>
              </a:rPr>
              <a:t>지연이 </a:t>
            </a:r>
            <a:r>
              <a:rPr lang="ko-KR" altLang="en-US" sz="1600" dirty="0">
                <a:solidFill>
                  <a:srgbClr val="0070C0"/>
                </a:solidFill>
              </a:rPr>
              <a:t>종종 발생합니다</a:t>
            </a:r>
            <a:r>
              <a:rPr lang="en-US" altLang="ko-KR" sz="1600" dirty="0">
                <a:solidFill>
                  <a:srgbClr val="0070C0"/>
                </a:solidFill>
              </a:rPr>
              <a:t>.</a:t>
            </a:r>
            <a:br>
              <a:rPr lang="en-US" altLang="ko-KR" sz="1600" dirty="0">
                <a:solidFill>
                  <a:srgbClr val="0070C0"/>
                </a:solidFill>
              </a:rPr>
            </a:br>
            <a:r>
              <a:rPr lang="en-US" altLang="ko-KR" sz="1600" dirty="0" smtClean="0">
                <a:solidFill>
                  <a:srgbClr val="0070C0"/>
                </a:solidFill>
              </a:rPr>
              <a:t>* </a:t>
            </a:r>
            <a:r>
              <a:rPr lang="ko-KR" altLang="en-US" sz="1600" dirty="0" err="1" smtClean="0">
                <a:solidFill>
                  <a:srgbClr val="0070C0"/>
                </a:solidFill>
              </a:rPr>
              <a:t>웹캠</a:t>
            </a:r>
            <a:r>
              <a:rPr lang="ko-KR" altLang="en-US" sz="1600" dirty="0" smtClean="0">
                <a:solidFill>
                  <a:srgbClr val="0070C0"/>
                </a:solidFill>
              </a:rPr>
              <a:t> 또는 노트북 내장 </a:t>
            </a:r>
            <a:r>
              <a:rPr lang="ko-KR" altLang="en-US" sz="1600" dirty="0">
                <a:solidFill>
                  <a:srgbClr val="0070C0"/>
                </a:solidFill>
              </a:rPr>
              <a:t>마이크 사용시 </a:t>
            </a:r>
            <a:r>
              <a:rPr lang="ko-KR" altLang="en-US" sz="1600" dirty="0" smtClean="0">
                <a:solidFill>
                  <a:srgbClr val="0070C0"/>
                </a:solidFill>
              </a:rPr>
              <a:t>소리가 작거나 </a:t>
            </a:r>
            <a:r>
              <a:rPr lang="ko-KR" altLang="en-US" sz="1600" dirty="0">
                <a:solidFill>
                  <a:srgbClr val="0070C0"/>
                </a:solidFill>
              </a:rPr>
              <a:t>소음이 증가할 수 있습니다</a:t>
            </a:r>
            <a:r>
              <a:rPr lang="en-US" altLang="ko-KR" sz="1600" dirty="0" smtClean="0">
                <a:solidFill>
                  <a:srgbClr val="0070C0"/>
                </a:solidFill>
              </a:rPr>
              <a:t>.</a:t>
            </a:r>
            <a:br>
              <a:rPr lang="en-US" altLang="ko-KR" sz="1600" dirty="0" smtClean="0">
                <a:solidFill>
                  <a:srgbClr val="0070C0"/>
                </a:solidFill>
              </a:rPr>
            </a:br>
            <a:r>
              <a:rPr lang="en-US" altLang="ko-KR" sz="1600" dirty="0">
                <a:solidFill>
                  <a:srgbClr val="0070C0"/>
                </a:solidFill>
              </a:rPr>
              <a:t>* </a:t>
            </a:r>
            <a:r>
              <a:rPr lang="ko-KR" altLang="en-US" sz="1600" dirty="0" smtClean="0">
                <a:solidFill>
                  <a:srgbClr val="0070C0"/>
                </a:solidFill>
              </a:rPr>
              <a:t>같은 공간에서 두 </a:t>
            </a:r>
            <a:r>
              <a:rPr lang="ko-KR" altLang="en-US" sz="1600" dirty="0">
                <a:solidFill>
                  <a:srgbClr val="0070C0"/>
                </a:solidFill>
              </a:rPr>
              <a:t>개 이상의 기기로 </a:t>
            </a:r>
            <a:r>
              <a:rPr lang="ko-KR" altLang="en-US" sz="1600" dirty="0" smtClean="0">
                <a:solidFill>
                  <a:srgbClr val="0070C0"/>
                </a:solidFill>
              </a:rPr>
              <a:t>동시접속 시 </a:t>
            </a:r>
            <a:r>
              <a:rPr lang="ko-KR" altLang="en-US" sz="1600" dirty="0" err="1">
                <a:solidFill>
                  <a:srgbClr val="0070C0"/>
                </a:solidFill>
              </a:rPr>
              <a:t>하울링이</a:t>
            </a:r>
            <a:r>
              <a:rPr lang="ko-KR" altLang="en-US" sz="1600" dirty="0">
                <a:solidFill>
                  <a:srgbClr val="0070C0"/>
                </a:solidFill>
              </a:rPr>
              <a:t> 발생할 수 </a:t>
            </a:r>
            <a:r>
              <a:rPr lang="ko-KR" altLang="en-US" sz="1600" dirty="0" smtClean="0">
                <a:solidFill>
                  <a:srgbClr val="0070C0"/>
                </a:solidFill>
              </a:rPr>
              <a:t>있습니다</a:t>
            </a:r>
            <a:r>
              <a:rPr lang="en-US" altLang="ko-KR" sz="1600" dirty="0" smtClean="0">
                <a:solidFill>
                  <a:srgbClr val="0070C0"/>
                </a:solidFill>
              </a:rPr>
              <a:t>.</a:t>
            </a:r>
            <a:r>
              <a:rPr lang="en-US" altLang="ko-KR" sz="1600" dirty="0">
                <a:solidFill>
                  <a:srgbClr val="0070C0"/>
                </a:solidFill>
              </a:rPr>
              <a:t/>
            </a:r>
            <a:br>
              <a:rPr lang="en-US" altLang="ko-KR" sz="1600" dirty="0">
                <a:solidFill>
                  <a:srgbClr val="0070C0"/>
                </a:solidFill>
              </a:rPr>
            </a:br>
            <a:r>
              <a:rPr lang="en-US" altLang="ko-KR" sz="1600" dirty="0">
                <a:solidFill>
                  <a:srgbClr val="0070C0"/>
                </a:solidFill>
              </a:rPr>
              <a:t>* </a:t>
            </a:r>
            <a:r>
              <a:rPr lang="ko-KR" altLang="en-US" sz="1600" dirty="0">
                <a:solidFill>
                  <a:srgbClr val="0070C0"/>
                </a:solidFill>
              </a:rPr>
              <a:t>다중모니터의 </a:t>
            </a:r>
            <a:r>
              <a:rPr lang="ko-KR" altLang="en-US" sz="1600" dirty="0" smtClean="0">
                <a:solidFill>
                  <a:srgbClr val="0070C0"/>
                </a:solidFill>
              </a:rPr>
              <a:t>보조 </a:t>
            </a:r>
            <a:r>
              <a:rPr lang="ko-KR" altLang="en-US" sz="1600" dirty="0">
                <a:solidFill>
                  <a:srgbClr val="0070C0"/>
                </a:solidFill>
              </a:rPr>
              <a:t>화면에 </a:t>
            </a:r>
            <a:r>
              <a:rPr lang="ko-KR" altLang="en-US" sz="1600" dirty="0" err="1" smtClean="0">
                <a:solidFill>
                  <a:srgbClr val="0070C0"/>
                </a:solidFill>
              </a:rPr>
              <a:t>발표물</a:t>
            </a:r>
            <a:r>
              <a:rPr lang="en-US" altLang="ko-KR" sz="1600" dirty="0" smtClean="0">
                <a:solidFill>
                  <a:srgbClr val="0070C0"/>
                </a:solidFill>
              </a:rPr>
              <a:t>(</a:t>
            </a:r>
            <a:r>
              <a:rPr lang="en-US" altLang="ko-KR" sz="1600" dirty="0" err="1" smtClean="0">
                <a:solidFill>
                  <a:srgbClr val="0070C0"/>
                </a:solidFill>
              </a:rPr>
              <a:t>ppt</a:t>
            </a:r>
            <a:r>
              <a:rPr lang="en-US" altLang="ko-KR" sz="1600" dirty="0" smtClean="0">
                <a:solidFill>
                  <a:srgbClr val="0070C0"/>
                </a:solidFill>
              </a:rPr>
              <a:t>)</a:t>
            </a:r>
            <a:r>
              <a:rPr lang="ko-KR" altLang="en-US" sz="1600" dirty="0" smtClean="0">
                <a:solidFill>
                  <a:srgbClr val="0070C0"/>
                </a:solidFill>
              </a:rPr>
              <a:t>을 </a:t>
            </a:r>
            <a:r>
              <a:rPr lang="ko-KR" altLang="en-US" sz="1600" dirty="0">
                <a:solidFill>
                  <a:srgbClr val="0070C0"/>
                </a:solidFill>
              </a:rPr>
              <a:t>출력하고 </a:t>
            </a:r>
            <a:r>
              <a:rPr lang="ko-KR" altLang="en-US" sz="1600" dirty="0" smtClean="0">
                <a:solidFill>
                  <a:srgbClr val="0070C0"/>
                </a:solidFill>
              </a:rPr>
              <a:t>화면을 공유하면 </a:t>
            </a:r>
            <a:r>
              <a:rPr lang="ko-KR" altLang="en-US" sz="1600" dirty="0">
                <a:solidFill>
                  <a:srgbClr val="0070C0"/>
                </a:solidFill>
              </a:rPr>
              <a:t>보다 편리합니다</a:t>
            </a:r>
            <a:r>
              <a:rPr lang="en-US" altLang="ko-KR" sz="1600" dirty="0" smtClean="0">
                <a:solidFill>
                  <a:srgbClr val="0070C0"/>
                </a:solidFill>
              </a:rPr>
              <a:t>.</a:t>
            </a:r>
            <a:endParaRPr lang="en-US" altLang="ko-KR" dirty="0">
              <a:solidFill>
                <a:srgbClr val="0070C0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altLang="ko-KR" sz="2000" dirty="0" smtClean="0"/>
          </a:p>
          <a:p>
            <a:pPr marL="342900" indent="-342900">
              <a:buFontTx/>
              <a:buAutoNum type="arabicPeriod"/>
            </a:pPr>
            <a:r>
              <a:rPr lang="en-US" altLang="ko-KR" sz="2000" b="1" dirty="0" smtClean="0"/>
              <a:t>ZOOM</a:t>
            </a:r>
            <a:r>
              <a:rPr lang="ko-KR" altLang="en-US" sz="2000" b="1" dirty="0"/>
              <a:t>에 가입할 </a:t>
            </a:r>
            <a:r>
              <a:rPr lang="ko-KR" altLang="en-US" sz="2000" b="1" dirty="0" smtClean="0"/>
              <a:t>필요 없이 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학회 발송 메일의 링크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2000" b="1" dirty="0" err="1" smtClean="0">
                <a:solidFill>
                  <a:srgbClr val="FF0000"/>
                </a:solidFill>
              </a:rPr>
              <a:t>추후공지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)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를 클릭하여 참여</a:t>
            </a:r>
            <a:r>
              <a:rPr lang="ko-KR" altLang="en-US" sz="2000" b="1" dirty="0" smtClean="0"/>
              <a:t>할 수 있습니다</a:t>
            </a:r>
            <a:r>
              <a:rPr lang="en-US" altLang="ko-KR" sz="2000" b="1" dirty="0"/>
              <a:t>.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(PC: 3</a:t>
            </a:r>
            <a:r>
              <a:rPr lang="ko-KR" altLang="en-US" sz="2000" dirty="0" smtClean="0"/>
              <a:t>페이지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스마트기기</a:t>
            </a:r>
            <a:r>
              <a:rPr lang="en-US" altLang="ko-KR" sz="2000" dirty="0" smtClean="0"/>
              <a:t>: 10</a:t>
            </a:r>
            <a:r>
              <a:rPr lang="ko-KR" altLang="en-US" sz="2000" dirty="0" smtClean="0"/>
              <a:t>페이지 </a:t>
            </a:r>
            <a:r>
              <a:rPr lang="ko-KR" altLang="en-US" sz="2000" dirty="0"/>
              <a:t>참조</a:t>
            </a:r>
            <a:r>
              <a:rPr lang="en-US" altLang="ko-KR" sz="2000" dirty="0" smtClean="0"/>
              <a:t>)</a:t>
            </a:r>
          </a:p>
          <a:p>
            <a:pPr marL="342900" indent="-342900">
              <a:buFontTx/>
              <a:buAutoNum type="arabicPeriod"/>
            </a:pPr>
            <a:endParaRPr lang="en-US" altLang="ko-KR" sz="2000" dirty="0"/>
          </a:p>
          <a:p>
            <a:pPr marL="342900" indent="-342900">
              <a:buFontTx/>
              <a:buAutoNum type="arabicPeriod"/>
            </a:pPr>
            <a:r>
              <a:rPr lang="ko-KR" altLang="en-US" sz="2000" b="1" dirty="0" smtClean="0"/>
              <a:t>반드시 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오디오로 참여</a:t>
            </a:r>
            <a:r>
              <a:rPr lang="ko-KR" altLang="en-US" sz="2000" b="1" dirty="0" smtClean="0"/>
              <a:t>하시기 바랍니다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오디오로 참여하지 않으면 소리를 들을 수 없습니다</a:t>
            </a:r>
            <a:r>
              <a:rPr lang="en-US" altLang="ko-KR" sz="2000" b="1" dirty="0" smtClean="0"/>
              <a:t>).</a:t>
            </a:r>
            <a:r>
              <a:rPr lang="en-US" altLang="ko-KR" sz="2000" b="1" dirty="0"/>
              <a:t/>
            </a:r>
            <a:br>
              <a:rPr lang="en-US" altLang="ko-KR" sz="2000" b="1" dirty="0"/>
            </a:br>
            <a:r>
              <a:rPr lang="en-US" altLang="ko-KR" sz="2000" dirty="0" smtClean="0"/>
              <a:t>(4</a:t>
            </a:r>
            <a:r>
              <a:rPr lang="ko-KR" altLang="en-US" sz="2000" dirty="0" smtClean="0"/>
              <a:t>페이지 </a:t>
            </a:r>
            <a:r>
              <a:rPr lang="ko-KR" altLang="en-US" sz="2000" dirty="0"/>
              <a:t>참조</a:t>
            </a:r>
            <a:r>
              <a:rPr lang="en-US" altLang="ko-KR" sz="2000" dirty="0" smtClean="0"/>
              <a:t>)</a:t>
            </a:r>
          </a:p>
          <a:p>
            <a:pPr marL="342900" indent="-342900">
              <a:buFontTx/>
              <a:buAutoNum type="arabicPeriod"/>
            </a:pPr>
            <a:endParaRPr lang="en-US" altLang="ko-KR" sz="2000" dirty="0" smtClean="0"/>
          </a:p>
          <a:p>
            <a:pPr marL="342900" indent="-342900">
              <a:buFontTx/>
              <a:buAutoNum type="arabicPeriod"/>
            </a:pPr>
            <a:r>
              <a:rPr lang="ko-KR" altLang="en-US" sz="2000" b="1" dirty="0" smtClean="0"/>
              <a:t>세션 </a:t>
            </a:r>
            <a:r>
              <a:rPr lang="ko-KR" altLang="en-US" sz="2000" b="1" dirty="0"/>
              <a:t>중에는 </a:t>
            </a:r>
            <a:r>
              <a:rPr lang="ko-KR" altLang="en-US" sz="2000" b="1" dirty="0" err="1" smtClean="0">
                <a:solidFill>
                  <a:srgbClr val="FF0000"/>
                </a:solidFill>
              </a:rPr>
              <a:t>음소거</a:t>
            </a:r>
            <a:r>
              <a:rPr lang="ko-KR" altLang="en-US" sz="2000" b="1" dirty="0" smtClean="0"/>
              <a:t> </a:t>
            </a:r>
            <a:r>
              <a:rPr lang="ko-KR" altLang="en-US" sz="2000" b="1" dirty="0"/>
              <a:t>상태를 유지해 주시고 </a:t>
            </a:r>
            <a:r>
              <a:rPr lang="ko-KR" altLang="en-US" sz="2000" b="1" dirty="0" smtClean="0"/>
              <a:t>질의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응답 </a:t>
            </a:r>
            <a:r>
              <a:rPr lang="ko-KR" altLang="en-US" sz="2000" b="1" dirty="0"/>
              <a:t>시에만 </a:t>
            </a:r>
            <a:r>
              <a:rPr lang="ko-KR" altLang="en-US" sz="2000" b="1" dirty="0" err="1" smtClean="0">
                <a:solidFill>
                  <a:srgbClr val="0070C0"/>
                </a:solidFill>
              </a:rPr>
              <a:t>음소거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 해제</a:t>
            </a:r>
            <a:r>
              <a:rPr lang="ko-KR" altLang="en-US" sz="2000" b="1" dirty="0" smtClean="0"/>
              <a:t>하시기 바랍니다</a:t>
            </a:r>
            <a:r>
              <a:rPr lang="en-US" altLang="ko-KR" sz="2000" b="1" dirty="0" smtClean="0"/>
              <a:t>. 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(5</a:t>
            </a:r>
            <a:r>
              <a:rPr lang="ko-KR" altLang="en-US" sz="2000" dirty="0" smtClean="0"/>
              <a:t>페이지 </a:t>
            </a:r>
            <a:r>
              <a:rPr lang="ko-KR" altLang="en-US" sz="2000" dirty="0"/>
              <a:t>참조</a:t>
            </a:r>
            <a:r>
              <a:rPr lang="en-US" altLang="ko-KR" sz="2000" dirty="0" smtClean="0"/>
              <a:t>)</a:t>
            </a:r>
          </a:p>
          <a:p>
            <a:pPr marL="342900" indent="-342900">
              <a:buAutoNum type="arabicPeriod"/>
            </a:pPr>
            <a:endParaRPr lang="en-US" altLang="ko-KR" sz="2000" dirty="0" smtClean="0"/>
          </a:p>
          <a:p>
            <a:pPr marL="342900" indent="-342900">
              <a:buAutoNum type="arabicPeriod"/>
            </a:pPr>
            <a:r>
              <a:rPr lang="ko-KR" altLang="en-US" sz="2000" b="1" dirty="0" smtClean="0"/>
              <a:t>회의 중 기타 문의사항은 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채팅을 통해 관리자에게 전달</a:t>
            </a:r>
            <a:r>
              <a:rPr lang="ko-KR" altLang="en-US" sz="2000" b="1" dirty="0" smtClean="0"/>
              <a:t>해 주시기 바랍니다</a:t>
            </a:r>
            <a:r>
              <a:rPr lang="en-US" altLang="ko-KR" sz="2000" b="1" dirty="0" smtClean="0"/>
              <a:t>.</a:t>
            </a:r>
            <a:r>
              <a:rPr lang="en-US" altLang="ko-KR" sz="2000" dirty="0" smtClean="0"/>
              <a:t> </a:t>
            </a:r>
            <a:br>
              <a:rPr lang="en-US" altLang="ko-KR" sz="2000" dirty="0" smtClean="0"/>
            </a:br>
            <a:r>
              <a:rPr lang="en-US" altLang="ko-KR" sz="2000" dirty="0" smtClean="0"/>
              <a:t>(9, 12</a:t>
            </a:r>
            <a:r>
              <a:rPr lang="ko-KR" altLang="en-US" sz="2000" dirty="0" smtClean="0"/>
              <a:t>페이지 참조</a:t>
            </a:r>
            <a:r>
              <a:rPr lang="en-US" altLang="ko-KR" sz="2000" dirty="0" smtClean="0"/>
              <a:t>)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7877040" y="92869"/>
            <a:ext cx="419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</a:rPr>
              <a:t>2021 </a:t>
            </a:r>
            <a:r>
              <a:rPr lang="ko-KR" altLang="en-US" b="1" dirty="0" smtClean="0">
                <a:solidFill>
                  <a:srgbClr val="002060"/>
                </a:solidFill>
              </a:rPr>
              <a:t>대한공간정보학회 추계학술대회 </a:t>
            </a:r>
            <a:endParaRPr lang="ko-KR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8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305" y="65162"/>
            <a:ext cx="2179617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en-US" altLang="ko-KR" sz="2400" b="1" dirty="0" smtClean="0"/>
              <a:t>PC</a:t>
            </a:r>
            <a:r>
              <a:rPr lang="ko-KR" altLang="en-US" sz="2400" b="1" dirty="0" smtClean="0"/>
              <a:t>로 참여하기</a:t>
            </a:r>
            <a:endParaRPr lang="ko-KR" altLang="en-US" sz="2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09"/>
          <a:stretch/>
        </p:blipFill>
        <p:spPr bwMode="auto">
          <a:xfrm>
            <a:off x="160012" y="680903"/>
            <a:ext cx="5781675" cy="3101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08" y="2435551"/>
            <a:ext cx="8026146" cy="4347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219601" y="1147994"/>
            <a:ext cx="5915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1. </a:t>
            </a:r>
            <a:r>
              <a:rPr lang="ko-KR" altLang="en-US" b="1" i="1" dirty="0" smtClean="0"/>
              <a:t>메일에서 참여를 원하는 </a:t>
            </a:r>
            <a:r>
              <a:rPr lang="en-US" altLang="ko-KR" b="1" i="1" dirty="0" smtClean="0"/>
              <a:t>Room </a:t>
            </a:r>
            <a:r>
              <a:rPr lang="ko-KR" altLang="en-US" b="1" i="1" dirty="0" smtClean="0"/>
              <a:t>링크 클릭 </a:t>
            </a:r>
            <a:r>
              <a:rPr lang="en-US" altLang="ko-KR" b="1" i="1" dirty="0" smtClean="0">
                <a:solidFill>
                  <a:srgbClr val="FF0000"/>
                </a:solidFill>
              </a:rPr>
              <a:t>(</a:t>
            </a:r>
            <a:r>
              <a:rPr lang="ko-KR" altLang="en-US" b="1" i="1" dirty="0" err="1" smtClean="0">
                <a:solidFill>
                  <a:srgbClr val="FF0000"/>
                </a:solidFill>
              </a:rPr>
              <a:t>추후공지</a:t>
            </a:r>
            <a:r>
              <a:rPr lang="en-US" altLang="ko-KR" b="1" i="1" dirty="0" smtClean="0">
                <a:solidFill>
                  <a:srgbClr val="FF0000"/>
                </a:solidFill>
              </a:rPr>
              <a:t>)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076061" y="6390970"/>
            <a:ext cx="2930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1-1. </a:t>
            </a:r>
            <a:r>
              <a:rPr lang="ko-KR" altLang="en-US" b="1" i="1" dirty="0" smtClean="0"/>
              <a:t>다운로드한 파일 설치</a:t>
            </a:r>
            <a:endParaRPr lang="ko-KR" altLang="en-US" b="1" i="1" dirty="0"/>
          </a:p>
        </p:txBody>
      </p:sp>
      <p:sp>
        <p:nvSpPr>
          <p:cNvPr id="13" name="직사각형 12"/>
          <p:cNvSpPr/>
          <p:nvPr/>
        </p:nvSpPr>
        <p:spPr>
          <a:xfrm>
            <a:off x="733427" y="1517326"/>
            <a:ext cx="5052075" cy="3675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3996475" y="6375163"/>
            <a:ext cx="2079586" cy="4526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7877040" y="92869"/>
            <a:ext cx="419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</a:rPr>
              <a:t>2021 </a:t>
            </a:r>
            <a:r>
              <a:rPr lang="ko-KR" altLang="en-US" b="1" dirty="0" smtClean="0">
                <a:solidFill>
                  <a:srgbClr val="002060"/>
                </a:solidFill>
              </a:rPr>
              <a:t>대한공간정보학회 추계학술대회 </a:t>
            </a:r>
            <a:endParaRPr lang="ko-KR" altLang="en-US" dirty="0">
              <a:solidFill>
                <a:srgbClr val="002060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5502" y="2104324"/>
            <a:ext cx="5353050" cy="2085975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7906826" y="3160373"/>
            <a:ext cx="2629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2. Zoom meeting </a:t>
            </a:r>
            <a:r>
              <a:rPr lang="ko-KR" altLang="en-US" b="1" i="1" dirty="0" smtClean="0"/>
              <a:t>열기</a:t>
            </a:r>
            <a:endParaRPr lang="ko-KR" altLang="en-US" b="1" i="1" dirty="0"/>
          </a:p>
        </p:txBody>
      </p:sp>
      <p:sp>
        <p:nvSpPr>
          <p:cNvPr id="17" name="직사각형 16"/>
          <p:cNvSpPr/>
          <p:nvPr/>
        </p:nvSpPr>
        <p:spPr>
          <a:xfrm>
            <a:off x="8181656" y="3580655"/>
            <a:ext cx="2079586" cy="4526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cxnSp>
        <p:nvCxnSpPr>
          <p:cNvPr id="18" name="직선 화살표 연결선 17"/>
          <p:cNvCxnSpPr>
            <a:stCxn id="20" idx="1"/>
          </p:cNvCxnSpPr>
          <p:nvPr/>
        </p:nvCxnSpPr>
        <p:spPr>
          <a:xfrm flipH="1" flipV="1">
            <a:off x="5785502" y="1701098"/>
            <a:ext cx="1590660" cy="17394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7376162" y="1533826"/>
            <a:ext cx="3012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1-2. </a:t>
            </a:r>
            <a:r>
              <a:rPr lang="ko-KR" altLang="en-US" b="1" i="1" dirty="0" smtClean="0"/>
              <a:t>다시 메일의 링크 클릭</a:t>
            </a:r>
            <a:endParaRPr lang="ko-KR" altLang="en-US" b="1" i="1" dirty="0"/>
          </a:p>
        </p:txBody>
      </p:sp>
    </p:spTree>
    <p:extLst>
      <p:ext uri="{BB962C8B-B14F-4D97-AF65-F5344CB8AC3E}">
        <p14:creationId xmlns:p14="http://schemas.microsoft.com/office/powerpoint/2010/main" val="158253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05" y="65162"/>
            <a:ext cx="2179617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en-US" altLang="ko-KR" sz="2400" b="1" dirty="0"/>
              <a:t>PC</a:t>
            </a:r>
            <a:r>
              <a:rPr lang="ko-KR" altLang="en-US" sz="2400" b="1" dirty="0"/>
              <a:t>로 참여하기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74" y="834418"/>
            <a:ext cx="37719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548" y="840561"/>
            <a:ext cx="49149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548" y="3738120"/>
            <a:ext cx="49149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599748" y="2865239"/>
            <a:ext cx="3228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5. </a:t>
            </a:r>
            <a:r>
              <a:rPr lang="ko-KR" altLang="en-US" b="1" i="1" dirty="0" smtClean="0"/>
              <a:t>이름을 입력하고 회의 참가</a:t>
            </a:r>
            <a:endParaRPr lang="ko-KR" altLang="en-US" b="1" i="1" dirty="0"/>
          </a:p>
        </p:txBody>
      </p:sp>
      <p:sp>
        <p:nvSpPr>
          <p:cNvPr id="8" name="직사각형 7"/>
          <p:cNvSpPr/>
          <p:nvPr/>
        </p:nvSpPr>
        <p:spPr>
          <a:xfrm>
            <a:off x="8087139" y="1250615"/>
            <a:ext cx="3411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6. </a:t>
            </a:r>
            <a:r>
              <a:rPr lang="ko-KR" altLang="en-US" b="1" i="1" dirty="0" smtClean="0"/>
              <a:t>컴퓨터 오디오로 참가</a:t>
            </a:r>
            <a:r>
              <a:rPr lang="en-US" altLang="ko-KR" b="1" i="1" dirty="0"/>
              <a:t> </a:t>
            </a:r>
            <a:r>
              <a:rPr lang="en-US" altLang="ko-KR" b="1" i="1" dirty="0" smtClean="0">
                <a:solidFill>
                  <a:srgbClr val="FF0000"/>
                </a:solidFill>
              </a:rPr>
              <a:t>(</a:t>
            </a:r>
            <a:r>
              <a:rPr lang="ko-KR" altLang="en-US" b="1" i="1" dirty="0" smtClean="0">
                <a:solidFill>
                  <a:srgbClr val="FF0000"/>
                </a:solidFill>
              </a:rPr>
              <a:t>필수</a:t>
            </a:r>
            <a:r>
              <a:rPr lang="en-US" altLang="ko-KR" b="1" i="1" dirty="0" smtClean="0">
                <a:solidFill>
                  <a:srgbClr val="FF0000"/>
                </a:solidFill>
              </a:rPr>
              <a:t>)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 flipH="1">
            <a:off x="6877094" y="1424909"/>
            <a:ext cx="1210045" cy="6025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8610788" y="4151067"/>
            <a:ext cx="32447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7. </a:t>
            </a:r>
            <a:r>
              <a:rPr lang="ko-KR" altLang="en-US" b="1" i="1" dirty="0" smtClean="0"/>
              <a:t>마이크가 없을 때의 경고는</a:t>
            </a:r>
            <a:r>
              <a:rPr lang="en-US" altLang="ko-KR" b="1" i="1" dirty="0" smtClean="0"/>
              <a:t/>
            </a:r>
            <a:br>
              <a:rPr lang="en-US" altLang="ko-KR" b="1" i="1" dirty="0" smtClean="0"/>
            </a:br>
            <a:r>
              <a:rPr lang="en-US" altLang="ko-KR" b="1" i="1" dirty="0" smtClean="0"/>
              <a:t>   </a:t>
            </a:r>
            <a:r>
              <a:rPr lang="ko-KR" altLang="en-US" b="1" i="1" dirty="0" smtClean="0"/>
              <a:t>무시하고 </a:t>
            </a:r>
            <a:r>
              <a:rPr lang="ko-KR" altLang="en-US" b="1" i="1" dirty="0" smtClean="0">
                <a:solidFill>
                  <a:srgbClr val="FF0000"/>
                </a:solidFill>
              </a:rPr>
              <a:t>창을 닫음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63247" y="1908311"/>
            <a:ext cx="3265270" cy="5614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1929150" y="3630075"/>
            <a:ext cx="984966" cy="4291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>
            <a:off x="5892128" y="1987200"/>
            <a:ext cx="1841816" cy="4291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3" name="직사각형 22"/>
          <p:cNvSpPr/>
          <p:nvPr/>
        </p:nvSpPr>
        <p:spPr>
          <a:xfrm>
            <a:off x="8915915" y="3624867"/>
            <a:ext cx="416092" cy="4291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4" name="슬라이드 번호 개체 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7877040" y="92869"/>
            <a:ext cx="419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</a:rPr>
              <a:t>2021 </a:t>
            </a:r>
            <a:r>
              <a:rPr lang="ko-KR" altLang="en-US" b="1" dirty="0" smtClean="0">
                <a:solidFill>
                  <a:srgbClr val="002060"/>
                </a:solidFill>
              </a:rPr>
              <a:t>대한공간정보학회 추계학술대회 </a:t>
            </a:r>
            <a:endParaRPr lang="ko-KR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그림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19" y="734159"/>
            <a:ext cx="11140868" cy="60346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305" y="65162"/>
            <a:ext cx="2179617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en-US" altLang="ko-KR" sz="2400" b="1" dirty="0"/>
              <a:t>PC</a:t>
            </a:r>
            <a:r>
              <a:rPr lang="ko-KR" altLang="en-US" sz="2400" b="1" dirty="0"/>
              <a:t>로 참여하기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24801" y="4096130"/>
            <a:ext cx="2130711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ko-KR" altLang="en-US" b="1" i="1" dirty="0" err="1" smtClean="0">
                <a:solidFill>
                  <a:srgbClr val="FF0000"/>
                </a:solidFill>
              </a:rPr>
              <a:t>음소거</a:t>
            </a:r>
            <a:r>
              <a:rPr lang="ko-KR" altLang="en-US" b="1" i="1" dirty="0" smtClean="0">
                <a:solidFill>
                  <a:srgbClr val="FF0000"/>
                </a:solidFill>
              </a:rPr>
              <a:t> 상태 유지</a:t>
            </a:r>
            <a:r>
              <a:rPr lang="en-US" altLang="ko-KR" b="1" i="1" dirty="0" smtClean="0"/>
              <a:t/>
            </a:r>
            <a:br>
              <a:rPr lang="en-US" altLang="ko-KR" b="1" i="1" dirty="0" smtClean="0"/>
            </a:br>
            <a:r>
              <a:rPr lang="en-US" altLang="ko-KR" b="1" i="1" dirty="0" smtClean="0"/>
              <a:t>(</a:t>
            </a:r>
            <a:r>
              <a:rPr lang="ko-KR" altLang="en-US" b="1" i="1" dirty="0" err="1" smtClean="0"/>
              <a:t>질의시</a:t>
            </a:r>
            <a:r>
              <a:rPr lang="ko-KR" altLang="en-US" b="1" i="1" dirty="0" smtClean="0"/>
              <a:t> 해제 가능</a:t>
            </a:r>
            <a:r>
              <a:rPr lang="en-US" altLang="ko-KR" b="1" i="1" dirty="0" smtClean="0"/>
              <a:t>)</a:t>
            </a:r>
            <a:endParaRPr lang="ko-KR" altLang="en-US" b="1" i="1" dirty="0"/>
          </a:p>
        </p:txBody>
      </p:sp>
      <p:cxnSp>
        <p:nvCxnSpPr>
          <p:cNvPr id="7" name="직선 화살표 연결선 6"/>
          <p:cNvCxnSpPr>
            <a:endCxn id="9" idx="0"/>
          </p:cNvCxnSpPr>
          <p:nvPr/>
        </p:nvCxnSpPr>
        <p:spPr>
          <a:xfrm flipH="1">
            <a:off x="1119500" y="4742461"/>
            <a:ext cx="1" cy="14276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>
          <a:xfrm>
            <a:off x="615298" y="6170065"/>
            <a:ext cx="1008404" cy="5987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358782" y="5734226"/>
            <a:ext cx="1746704" cy="3244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769821" y="2626638"/>
            <a:ext cx="295588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i="1" dirty="0" smtClean="0"/>
              <a:t>발표자</a:t>
            </a:r>
            <a:r>
              <a:rPr lang="en-US" altLang="ko-KR" b="1" i="1" dirty="0" smtClean="0"/>
              <a:t>(</a:t>
            </a:r>
            <a:r>
              <a:rPr lang="ko-KR" altLang="en-US" b="1" i="1" dirty="0" err="1" smtClean="0"/>
              <a:t>질의자</a:t>
            </a:r>
            <a:r>
              <a:rPr lang="en-US" altLang="ko-KR" b="1" i="1" dirty="0" smtClean="0"/>
              <a:t>)</a:t>
            </a:r>
            <a:r>
              <a:rPr lang="ko-KR" altLang="en-US" b="1" i="1" dirty="0" smtClean="0"/>
              <a:t>는 오디오</a:t>
            </a:r>
            <a:r>
              <a:rPr lang="en-US" altLang="ko-KR" b="1" i="1" dirty="0" smtClean="0"/>
              <a:t>/</a:t>
            </a:r>
            <a:r>
              <a:rPr lang="ko-KR" altLang="en-US" b="1" i="1" dirty="0" smtClean="0"/>
              <a:t> 비디오 설정 점검 필요</a:t>
            </a:r>
            <a:endParaRPr lang="ko-KR" altLang="en-US" b="1" i="1" dirty="0"/>
          </a:p>
        </p:txBody>
      </p:sp>
      <p:cxnSp>
        <p:nvCxnSpPr>
          <p:cNvPr id="15" name="직선 화살표 연결선 14"/>
          <p:cNvCxnSpPr>
            <a:endCxn id="13" idx="0"/>
          </p:cNvCxnSpPr>
          <p:nvPr/>
        </p:nvCxnSpPr>
        <p:spPr>
          <a:xfrm flipH="1">
            <a:off x="2232134" y="3272969"/>
            <a:ext cx="25526" cy="24612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/>
          <p:cNvSpPr/>
          <p:nvPr/>
        </p:nvSpPr>
        <p:spPr>
          <a:xfrm>
            <a:off x="5465066" y="4373129"/>
            <a:ext cx="255303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i="1" dirty="0" smtClean="0"/>
              <a:t>발표를 위한 </a:t>
            </a:r>
            <a:r>
              <a:rPr lang="ko-KR" altLang="en-US" b="1" i="1" dirty="0" err="1" smtClean="0"/>
              <a:t>화면공유</a:t>
            </a:r>
            <a:r>
              <a:rPr lang="ko-KR" altLang="en-US" b="1" i="1" dirty="0" smtClean="0"/>
              <a:t> </a:t>
            </a:r>
            <a:r>
              <a:rPr lang="en-US" altLang="ko-KR" b="1" i="1" dirty="0" smtClean="0"/>
              <a:t>(</a:t>
            </a:r>
            <a:r>
              <a:rPr lang="ko-KR" altLang="en-US" b="1" i="1" dirty="0" smtClean="0"/>
              <a:t>발표자 한정</a:t>
            </a:r>
            <a:r>
              <a:rPr lang="en-US" altLang="ko-KR" b="1" i="1" dirty="0" smtClean="0"/>
              <a:t>)</a:t>
            </a:r>
            <a:endParaRPr lang="ko-KR" altLang="en-US" b="1" i="1" dirty="0"/>
          </a:p>
        </p:txBody>
      </p:sp>
      <p:cxnSp>
        <p:nvCxnSpPr>
          <p:cNvPr id="20" name="직선 화살표 연결선 19"/>
          <p:cNvCxnSpPr>
            <a:stCxn id="19" idx="2"/>
          </p:cNvCxnSpPr>
          <p:nvPr/>
        </p:nvCxnSpPr>
        <p:spPr>
          <a:xfrm flipH="1">
            <a:off x="6717576" y="5019460"/>
            <a:ext cx="24010" cy="11271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6294070" y="6170065"/>
            <a:ext cx="834218" cy="5753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10779920" y="6170065"/>
            <a:ext cx="816723" cy="5753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7" name="직사각형 26"/>
          <p:cNvSpPr/>
          <p:nvPr/>
        </p:nvSpPr>
        <p:spPr>
          <a:xfrm>
            <a:off x="10237862" y="4574887"/>
            <a:ext cx="1897167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i="1" dirty="0" err="1" smtClean="0">
                <a:solidFill>
                  <a:srgbClr val="FF0000"/>
                </a:solidFill>
              </a:rPr>
              <a:t>퇴장시</a:t>
            </a:r>
            <a:r>
              <a:rPr lang="ko-KR" altLang="en-US" b="1" i="1" dirty="0" smtClean="0">
                <a:solidFill>
                  <a:srgbClr val="FF0000"/>
                </a:solidFill>
              </a:rPr>
              <a:t> 클릭</a:t>
            </a:r>
            <a:r>
              <a:rPr lang="en-US" altLang="ko-KR" b="1" i="1" dirty="0" smtClean="0">
                <a:solidFill>
                  <a:srgbClr val="FF0000"/>
                </a:solidFill>
              </a:rPr>
              <a:t/>
            </a:r>
            <a:br>
              <a:rPr lang="en-US" altLang="ko-KR" b="1" i="1" dirty="0" smtClean="0">
                <a:solidFill>
                  <a:srgbClr val="FF0000"/>
                </a:solidFill>
              </a:rPr>
            </a:br>
            <a:r>
              <a:rPr lang="en-US" altLang="ko-KR" b="1" i="1" dirty="0" smtClean="0"/>
              <a:t>(</a:t>
            </a:r>
            <a:r>
              <a:rPr lang="ko-KR" altLang="en-US" b="1" i="1" dirty="0" smtClean="0"/>
              <a:t>참가자 수 제한</a:t>
            </a:r>
            <a:r>
              <a:rPr lang="en-US" altLang="ko-KR" b="1" i="1" dirty="0" smtClean="0"/>
              <a:t>)</a:t>
            </a:r>
            <a:endParaRPr lang="ko-KR" altLang="en-US" b="1" i="1" dirty="0"/>
          </a:p>
        </p:txBody>
      </p:sp>
      <p:cxnSp>
        <p:nvCxnSpPr>
          <p:cNvPr id="28" name="직선 화살표 연결선 27"/>
          <p:cNvCxnSpPr/>
          <p:nvPr/>
        </p:nvCxnSpPr>
        <p:spPr>
          <a:xfrm flipH="1">
            <a:off x="11173895" y="5251029"/>
            <a:ext cx="14386" cy="9190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직사각형 52"/>
          <p:cNvSpPr/>
          <p:nvPr/>
        </p:nvSpPr>
        <p:spPr>
          <a:xfrm>
            <a:off x="8673981" y="2230479"/>
            <a:ext cx="1493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발표자 화면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5" name="슬라이드 번호 개체 틀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7877040" y="92869"/>
            <a:ext cx="419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</a:rPr>
              <a:t>2021 </a:t>
            </a:r>
            <a:r>
              <a:rPr lang="ko-KR" altLang="en-US" b="1" dirty="0" smtClean="0">
                <a:solidFill>
                  <a:srgbClr val="002060"/>
                </a:solidFill>
              </a:rPr>
              <a:t>대한공간정보학회 추계학술대회 </a:t>
            </a:r>
            <a:endParaRPr lang="ko-KR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3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87" y="766762"/>
            <a:ext cx="11630025" cy="5324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305" y="65162"/>
            <a:ext cx="3849947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en-US" altLang="ko-KR" sz="2400" b="1" dirty="0" smtClean="0"/>
              <a:t>PC </a:t>
            </a:r>
            <a:r>
              <a:rPr lang="ko-KR" altLang="en-US" sz="2400" b="1" dirty="0" smtClean="0"/>
              <a:t>화면 공유하기 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(</a:t>
            </a:r>
            <a:r>
              <a:rPr lang="ko-KR" altLang="en-US" sz="2400" b="1" dirty="0" smtClean="0">
                <a:solidFill>
                  <a:srgbClr val="FFFF00"/>
                </a:solidFill>
              </a:rPr>
              <a:t>발표자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)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6031" y="1703615"/>
            <a:ext cx="2742929" cy="18298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947540" y="838077"/>
            <a:ext cx="6883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1-1. </a:t>
            </a:r>
            <a:r>
              <a:rPr lang="ko-KR" altLang="en-US" b="1" i="1" dirty="0" smtClean="0"/>
              <a:t>다중 모니터를 사용하는 경우 </a:t>
            </a:r>
            <a:r>
              <a:rPr lang="ko-KR" altLang="en-US" b="1" i="1" dirty="0" err="1" smtClean="0"/>
              <a:t>부화면에</a:t>
            </a:r>
            <a:r>
              <a:rPr lang="ko-KR" altLang="en-US" b="1" i="1" dirty="0" smtClean="0"/>
              <a:t> </a:t>
            </a:r>
            <a:r>
              <a:rPr lang="ko-KR" altLang="en-US" b="1" i="1" dirty="0" err="1" smtClean="0"/>
              <a:t>발표물</a:t>
            </a:r>
            <a:r>
              <a:rPr lang="ko-KR" altLang="en-US" b="1" i="1" dirty="0" smtClean="0"/>
              <a:t> 출력 및 송출</a:t>
            </a:r>
            <a:endParaRPr lang="ko-KR" altLang="en-US" b="1" i="1" dirty="0"/>
          </a:p>
        </p:txBody>
      </p:sp>
      <p:cxnSp>
        <p:nvCxnSpPr>
          <p:cNvPr id="9" name="직선 화살표 연결선 8"/>
          <p:cNvCxnSpPr/>
          <p:nvPr/>
        </p:nvCxnSpPr>
        <p:spPr>
          <a:xfrm flipH="1">
            <a:off x="1737495" y="1012371"/>
            <a:ext cx="1210045" cy="6025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417629" y="5643154"/>
            <a:ext cx="1404257" cy="3984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501592" y="6179895"/>
            <a:ext cx="7212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i="1" dirty="0" smtClean="0"/>
              <a:t>동영상을 출력할 때만 선택 </a:t>
            </a:r>
            <a:r>
              <a:rPr lang="en-US" altLang="ko-KR" b="1" i="1" dirty="0" smtClean="0"/>
              <a:t>(</a:t>
            </a:r>
            <a:r>
              <a:rPr lang="ko-KR" altLang="en-US" b="1" i="1" dirty="0" smtClean="0"/>
              <a:t>화면 끊김이 줄어드나 해상도가 저하됨</a:t>
            </a:r>
            <a:r>
              <a:rPr lang="en-US" altLang="ko-KR" b="1" i="1" dirty="0" smtClean="0"/>
              <a:t>)</a:t>
            </a:r>
            <a:endParaRPr lang="ko-KR" altLang="en-US" b="1" i="1" dirty="0"/>
          </a:p>
        </p:txBody>
      </p:sp>
      <p:cxnSp>
        <p:nvCxnSpPr>
          <p:cNvPr id="12" name="직선 화살표 연결선 11"/>
          <p:cNvCxnSpPr/>
          <p:nvPr/>
        </p:nvCxnSpPr>
        <p:spPr>
          <a:xfrm flipH="1" flipV="1">
            <a:off x="2204815" y="5993718"/>
            <a:ext cx="1296778" cy="3604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6836636" y="1430291"/>
            <a:ext cx="5022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/>
              <a:t>1-2. </a:t>
            </a:r>
            <a:r>
              <a:rPr lang="ko-KR" altLang="en-US" b="1" i="1" dirty="0" smtClean="0"/>
              <a:t>단일 모니터를 사용하는 경우 </a:t>
            </a:r>
            <a:r>
              <a:rPr lang="ko-KR" altLang="en-US" b="1" i="1" dirty="0" err="1" smtClean="0"/>
              <a:t>주화면</a:t>
            </a:r>
            <a:r>
              <a:rPr lang="ko-KR" altLang="en-US" b="1" i="1" dirty="0" smtClean="0"/>
              <a:t> 송출</a:t>
            </a:r>
            <a:endParaRPr lang="ko-KR" altLang="en-US" b="1" i="1" dirty="0"/>
          </a:p>
        </p:txBody>
      </p:sp>
      <p:cxnSp>
        <p:nvCxnSpPr>
          <p:cNvPr id="14" name="직선 화살표 연결선 13"/>
          <p:cNvCxnSpPr/>
          <p:nvPr/>
        </p:nvCxnSpPr>
        <p:spPr>
          <a:xfrm flipH="1">
            <a:off x="6092661" y="1614957"/>
            <a:ext cx="743976" cy="9959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3229346" y="1703615"/>
            <a:ext cx="2742929" cy="18298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8125708" y="5668715"/>
            <a:ext cx="2239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>
                <a:solidFill>
                  <a:srgbClr val="FF0000"/>
                </a:solidFill>
              </a:rPr>
              <a:t>2. </a:t>
            </a:r>
            <a:r>
              <a:rPr lang="ko-KR" altLang="en-US" b="1" i="1" dirty="0" smtClean="0">
                <a:solidFill>
                  <a:srgbClr val="FF0000"/>
                </a:solidFill>
              </a:rPr>
              <a:t>설정 마치고 클릭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877040" y="92869"/>
            <a:ext cx="419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</a:rPr>
              <a:t>2021 </a:t>
            </a:r>
            <a:r>
              <a:rPr lang="ko-KR" altLang="en-US" b="1" dirty="0" smtClean="0">
                <a:solidFill>
                  <a:srgbClr val="002060"/>
                </a:solidFill>
              </a:rPr>
              <a:t>대한공간정보학회 추계학술대회 </a:t>
            </a:r>
            <a:endParaRPr lang="ko-KR" altLang="en-US" dirty="0">
              <a:solidFill>
                <a:srgbClr val="00206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2230" y="3399002"/>
            <a:ext cx="5010150" cy="198120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9128557" y="4977659"/>
            <a:ext cx="1404257" cy="3984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8125708" y="4977659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>
                <a:solidFill>
                  <a:srgbClr val="FF0000"/>
                </a:solidFill>
              </a:rPr>
              <a:t>3. </a:t>
            </a:r>
            <a:r>
              <a:rPr lang="ko-KR" altLang="en-US" b="1" i="1" dirty="0" smtClean="0">
                <a:solidFill>
                  <a:srgbClr val="FF0000"/>
                </a:solidFill>
              </a:rPr>
              <a:t>클릭</a:t>
            </a:r>
            <a:endParaRPr lang="ko-KR" alt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0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305" y="65162"/>
            <a:ext cx="3849947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en-US" altLang="ko-KR" sz="2400" b="1" dirty="0" smtClean="0"/>
              <a:t>PC </a:t>
            </a:r>
            <a:r>
              <a:rPr lang="ko-KR" altLang="en-US" sz="2400" b="1" dirty="0" smtClean="0"/>
              <a:t>화면 공유하기 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(</a:t>
            </a:r>
            <a:r>
              <a:rPr lang="ko-KR" altLang="en-US" sz="2400" b="1" dirty="0" smtClean="0">
                <a:solidFill>
                  <a:srgbClr val="FFFF00"/>
                </a:solidFill>
              </a:rPr>
              <a:t>발표자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)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689094" y="1389580"/>
            <a:ext cx="10687050" cy="1725057"/>
            <a:chOff x="692655" y="4190377"/>
            <a:chExt cx="10687050" cy="1725057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655" y="4190377"/>
              <a:ext cx="10687050" cy="1314450"/>
            </a:xfrm>
            <a:prstGeom prst="rect">
              <a:avLst/>
            </a:prstGeom>
          </p:spPr>
        </p:pic>
        <p:sp>
          <p:nvSpPr>
            <p:cNvPr id="4" name="직사각형 3"/>
            <p:cNvSpPr/>
            <p:nvPr/>
          </p:nvSpPr>
          <p:spPr>
            <a:xfrm>
              <a:off x="5973111" y="5546102"/>
              <a:ext cx="30283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b="1" i="1" dirty="0" smtClean="0"/>
                <a:t>발표</a:t>
              </a:r>
              <a:r>
                <a:rPr lang="en-US" altLang="ko-KR" b="1" i="1" dirty="0" smtClean="0"/>
                <a:t>(</a:t>
              </a:r>
              <a:r>
                <a:rPr lang="ko-KR" altLang="en-US" b="1" i="1" dirty="0" err="1" smtClean="0"/>
                <a:t>화면공유</a:t>
              </a:r>
              <a:r>
                <a:rPr lang="en-US" altLang="ko-KR" b="1" i="1" dirty="0" smtClean="0"/>
                <a:t>) </a:t>
              </a:r>
              <a:r>
                <a:rPr lang="ko-KR" altLang="en-US" b="1" i="1" dirty="0" err="1" smtClean="0"/>
                <a:t>종료시</a:t>
              </a:r>
              <a:r>
                <a:rPr lang="ko-KR" altLang="en-US" b="1" i="1" dirty="0" smtClean="0"/>
                <a:t> 누름</a:t>
              </a:r>
              <a:endParaRPr lang="ko-KR" altLang="en-US" b="1" i="1" dirty="0"/>
            </a:p>
          </p:txBody>
        </p:sp>
      </p:grp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7</a:t>
            </a:fld>
            <a:endParaRPr lang="ko-KR" altLang="en-US"/>
          </a:p>
        </p:txBody>
      </p:sp>
      <p:grpSp>
        <p:nvGrpSpPr>
          <p:cNvPr id="21" name="그룹 20"/>
          <p:cNvGrpSpPr/>
          <p:nvPr/>
        </p:nvGrpSpPr>
        <p:grpSpPr>
          <a:xfrm>
            <a:off x="3446966" y="4128535"/>
            <a:ext cx="4813567" cy="1714682"/>
            <a:chOff x="3207685" y="1184988"/>
            <a:chExt cx="4813567" cy="1714682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07685" y="1184988"/>
              <a:ext cx="2133600" cy="1200150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87652" y="1785063"/>
              <a:ext cx="2133600" cy="723900"/>
            </a:xfrm>
            <a:prstGeom prst="rect">
              <a:avLst/>
            </a:prstGeom>
          </p:spPr>
        </p:pic>
        <p:sp>
          <p:nvSpPr>
            <p:cNvPr id="13" name="직사각형 12"/>
            <p:cNvSpPr/>
            <p:nvPr/>
          </p:nvSpPr>
          <p:spPr>
            <a:xfrm>
              <a:off x="3776849" y="2530338"/>
              <a:ext cx="39068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b="1" i="1" dirty="0" smtClean="0"/>
                <a:t>메뉴가 안 보일 때 축소된 메뉴 복원</a:t>
              </a:r>
              <a:endParaRPr lang="ko-KR" altLang="en-US" b="1" i="1" dirty="0"/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5143793" y="4907786"/>
            <a:ext cx="436773" cy="4208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3" name="직사각형 22"/>
          <p:cNvSpPr/>
          <p:nvPr/>
        </p:nvSpPr>
        <p:spPr>
          <a:xfrm>
            <a:off x="7628955" y="4880110"/>
            <a:ext cx="436773" cy="4208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6769190" y="1949326"/>
            <a:ext cx="1221128" cy="4208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7877040" y="92869"/>
            <a:ext cx="419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</a:rPr>
              <a:t>2021 </a:t>
            </a:r>
            <a:r>
              <a:rPr lang="ko-KR" altLang="en-US" b="1" dirty="0" smtClean="0">
                <a:solidFill>
                  <a:srgbClr val="002060"/>
                </a:solidFill>
              </a:rPr>
              <a:t>대한공간정보학회 추계학술대회 </a:t>
            </a:r>
            <a:endParaRPr lang="ko-KR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27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05" y="479911"/>
            <a:ext cx="6933228" cy="520518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0" y="1856277"/>
            <a:ext cx="6528288" cy="490217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368842" y="2227077"/>
            <a:ext cx="2155659" cy="3247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8534843" y="4444409"/>
            <a:ext cx="2161510" cy="287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7459827" y="1111087"/>
            <a:ext cx="2507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i="1" dirty="0" smtClean="0"/>
              <a:t>마이크 선택 및 테스트</a:t>
            </a:r>
            <a:endParaRPr lang="ko-KR" altLang="en-US" b="1" i="1" dirty="0"/>
          </a:p>
        </p:txBody>
      </p:sp>
      <p:cxnSp>
        <p:nvCxnSpPr>
          <p:cNvPr id="10" name="직선 화살표 연결선 9"/>
          <p:cNvCxnSpPr>
            <a:stCxn id="9" idx="1"/>
            <a:endCxn id="7" idx="3"/>
          </p:cNvCxnSpPr>
          <p:nvPr/>
        </p:nvCxnSpPr>
        <p:spPr>
          <a:xfrm flipH="1">
            <a:off x="5524501" y="1295753"/>
            <a:ext cx="1819910" cy="10936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>
            <a:stCxn id="20" idx="0"/>
            <a:endCxn id="8" idx="1"/>
          </p:cNvCxnSpPr>
          <p:nvPr/>
        </p:nvCxnSpPr>
        <p:spPr>
          <a:xfrm flipV="1">
            <a:off x="6867593" y="4587949"/>
            <a:ext cx="1667250" cy="11036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6157302" y="5691626"/>
            <a:ext cx="1420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i="1" dirty="0" smtClean="0"/>
              <a:t>카메라 선택</a:t>
            </a:r>
            <a:endParaRPr lang="ko-KR" altLang="en-US" b="1" i="1" dirty="0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59D9-0ECD-47F3-9499-F94625F49B7A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305" y="65162"/>
            <a:ext cx="4467102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ko-KR" altLang="en-US" sz="2400" b="1" dirty="0" smtClean="0"/>
              <a:t>오디오</a:t>
            </a:r>
            <a:r>
              <a:rPr lang="en-US" altLang="ko-KR" sz="2400" b="1" dirty="0" smtClean="0"/>
              <a:t>/</a:t>
            </a:r>
            <a:r>
              <a:rPr lang="ko-KR" altLang="en-US" sz="2400" b="1" dirty="0" smtClean="0"/>
              <a:t>비디오 설정하기 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(</a:t>
            </a:r>
            <a:r>
              <a:rPr lang="ko-KR" altLang="en-US" sz="2400" b="1" dirty="0" smtClean="0">
                <a:solidFill>
                  <a:srgbClr val="FFFF00"/>
                </a:solidFill>
              </a:rPr>
              <a:t>옵션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)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877040" y="92869"/>
            <a:ext cx="419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</a:rPr>
              <a:t>2021 </a:t>
            </a:r>
            <a:r>
              <a:rPr lang="ko-KR" altLang="en-US" b="1" dirty="0" smtClean="0">
                <a:solidFill>
                  <a:srgbClr val="002060"/>
                </a:solidFill>
              </a:rPr>
              <a:t>대한공간정보학회 추계학술대회 </a:t>
            </a:r>
            <a:endParaRPr lang="ko-KR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0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19" y="734158"/>
            <a:ext cx="11151238" cy="60112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305" y="65162"/>
            <a:ext cx="3970171" cy="51473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72000" tIns="72000" rIns="72000" bIns="72000" rtlCol="0">
            <a:spAutoFit/>
          </a:bodyPr>
          <a:lstStyle/>
          <a:p>
            <a:r>
              <a:rPr lang="ko-KR" altLang="en-US" sz="2400" b="1" dirty="0" smtClean="0"/>
              <a:t>관리자에게 문의하기 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(</a:t>
            </a:r>
            <a:r>
              <a:rPr lang="ko-KR" altLang="en-US" sz="2400" b="1" dirty="0" smtClean="0">
                <a:solidFill>
                  <a:srgbClr val="FFFF00"/>
                </a:solidFill>
              </a:rPr>
              <a:t>옵션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)</a:t>
            </a:r>
            <a:endParaRPr lang="ko-KR" altLang="en-US" sz="2400" b="1" dirty="0">
              <a:solidFill>
                <a:srgbClr val="FFFF0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465338" y="4822844"/>
            <a:ext cx="1949044" cy="3479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5728229" y="6101698"/>
            <a:ext cx="834218" cy="5753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7877040" y="92869"/>
            <a:ext cx="419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</a:rPr>
              <a:t>2021 </a:t>
            </a:r>
            <a:r>
              <a:rPr lang="ko-KR" altLang="en-US" b="1" dirty="0" smtClean="0">
                <a:solidFill>
                  <a:srgbClr val="002060"/>
                </a:solidFill>
              </a:rPr>
              <a:t>대한공간정보학회 추계학술대회 </a:t>
            </a:r>
            <a:endParaRPr lang="ko-KR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89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010TGp_sky_diagram_s">
  <a:themeElements>
    <a:clrScheme name="Maple 3">
      <a:dk1>
        <a:srgbClr val="2B166E"/>
      </a:dk1>
      <a:lt1>
        <a:srgbClr val="FFFFFF"/>
      </a:lt1>
      <a:dk2>
        <a:srgbClr val="336699"/>
      </a:dk2>
      <a:lt2>
        <a:srgbClr val="DDDDDD"/>
      </a:lt2>
      <a:accent1>
        <a:srgbClr val="21B374"/>
      </a:accent1>
      <a:accent2>
        <a:srgbClr val="3399FF"/>
      </a:accent2>
      <a:accent3>
        <a:srgbClr val="FFFFFF"/>
      </a:accent3>
      <a:accent4>
        <a:srgbClr val="23115D"/>
      </a:accent4>
      <a:accent5>
        <a:srgbClr val="ABD6BC"/>
      </a:accent5>
      <a:accent6>
        <a:srgbClr val="2D8AE7"/>
      </a:accent6>
      <a:hlink>
        <a:srgbClr val="6666FF"/>
      </a:hlink>
      <a:folHlink>
        <a:srgbClr val="6C9BBE"/>
      </a:folHlink>
    </a:clrScheme>
    <a:fontScheme name="Ma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Maple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3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21B374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ABD6BC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329</Words>
  <Application>Microsoft Office PowerPoint</Application>
  <PresentationFormat>와이드스크린</PresentationFormat>
  <Paragraphs>98</Paragraphs>
  <Slides>13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3" baseType="lpstr">
      <vt:lpstr>HY헤드라인M</vt:lpstr>
      <vt:lpstr>굴림</vt:lpstr>
      <vt:lpstr>맑은 고딕</vt:lpstr>
      <vt:lpstr>Arial</vt:lpstr>
      <vt:lpstr>Times New Roman</vt:lpstr>
      <vt:lpstr>Verdana</vt:lpstr>
      <vt:lpstr>Wingdings</vt:lpstr>
      <vt:lpstr>Office 테마</vt:lpstr>
      <vt:lpstr>c010TGp_sky_diagram_s</vt:lpstr>
      <vt:lpstr>Image</vt:lpstr>
      <vt:lpstr>ZOOM 사용자 매뉴얼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Soohee Han</dc:creator>
  <cp:lastModifiedBy>대한공간정보학회 장효정</cp:lastModifiedBy>
  <cp:revision>65</cp:revision>
  <cp:lastPrinted>2020-06-03T00:32:18Z</cp:lastPrinted>
  <dcterms:created xsi:type="dcterms:W3CDTF">2020-05-19T03:18:28Z</dcterms:created>
  <dcterms:modified xsi:type="dcterms:W3CDTF">2021-11-15T02:10:05Z</dcterms:modified>
</cp:coreProperties>
</file>