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36" r:id="rId1"/>
  </p:sldMasterIdLst>
  <p:notesMasterIdLst>
    <p:notesMasterId r:id="rId32"/>
  </p:notesMasterIdLst>
  <p:sldIdLst>
    <p:sldId id="256" r:id="rId2"/>
    <p:sldId id="261" r:id="rId3"/>
    <p:sldId id="360" r:id="rId4"/>
    <p:sldId id="359" r:id="rId5"/>
    <p:sldId id="361" r:id="rId6"/>
    <p:sldId id="362" r:id="rId7"/>
    <p:sldId id="363" r:id="rId8"/>
    <p:sldId id="364" r:id="rId9"/>
    <p:sldId id="367" r:id="rId10"/>
    <p:sldId id="386" r:id="rId11"/>
    <p:sldId id="385" r:id="rId12"/>
    <p:sldId id="366" r:id="rId13"/>
    <p:sldId id="387" r:id="rId14"/>
    <p:sldId id="388" r:id="rId15"/>
    <p:sldId id="369" r:id="rId16"/>
    <p:sldId id="368" r:id="rId17"/>
    <p:sldId id="365" r:id="rId18"/>
    <p:sldId id="370" r:id="rId19"/>
    <p:sldId id="398" r:id="rId20"/>
    <p:sldId id="399" r:id="rId21"/>
    <p:sldId id="371" r:id="rId22"/>
    <p:sldId id="372" r:id="rId23"/>
    <p:sldId id="400" r:id="rId24"/>
    <p:sldId id="391" r:id="rId25"/>
    <p:sldId id="390" r:id="rId26"/>
    <p:sldId id="395" r:id="rId27"/>
    <p:sldId id="396" r:id="rId28"/>
    <p:sldId id="397" r:id="rId29"/>
    <p:sldId id="392" r:id="rId30"/>
    <p:sldId id="374" r:id="rId3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6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yuta\Documents\0%20&#52293;%20&#50756;&#49457;&#48376;\&#51228;7&#51109;%20&#54364;&#50752;%20&#44536;&#47548;\&#51228;7&#51109;%20&#45936;&#51060;&#53552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Ayuta\Documents\0%20&#52293;%20&#51089;&#49457;&#51473;\&#51060;&#50689;&#54984;\&#46160;&#46973;&#45817;&#51648;&#45824;&#47049;%20&#45936;&#51060;&#53552;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yuta\Desktop\&#46160;&#46973;&#45817;&#51648;&#45824;&#47049;%20&#45936;&#51060;&#53552;2012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yuta\Desktop\&#46160;&#46973;&#45817;&#51648;&#45824;&#47049;(&#48516;&#49437;&#50857;).xlsx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Ayuta\Documents\0%20&#52293;%20&#50756;&#49457;&#48376;\&#51228;4&#51109;%20&#54364;&#50752;%20&#44536;&#47548;\&#51228;4&#51109;%20&#45936;&#51060;&#53552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Ayuta\Documents\0%20&#52293;%20&#50756;&#49457;&#48376;\&#51228;4&#51109;%20&#54364;&#50752;%20&#44536;&#47548;\&#51228;4&#51109;%20&#45936;&#51060;&#5355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81724796838205"/>
          <c:y val="8.3421209516951977E-2"/>
          <c:w val="0.81030229430276435"/>
          <c:h val="0.74120796847296744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2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trendline>
            <c:spPr>
              <a:ln w="12700">
                <a:solidFill>
                  <a:srgbClr val="000000"/>
                </a:solidFill>
                <a:prstDash val="solid"/>
              </a:ln>
            </c:spPr>
            <c:trendlineType val="linear"/>
            <c:dispRSqr val="1"/>
            <c:dispEq val="1"/>
            <c:trendlineLbl>
              <c:layout>
                <c:manualLayout>
                  <c:x val="-0.18698730588114074"/>
                  <c:y val="1.022020593980663E-2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+mj-ea"/>
                        <a:ea typeface="+mj-ea"/>
                      </a:defRPr>
                    </a:pPr>
                    <a:r>
                      <a:rPr lang="en-US" sz="2400" b="1" baseline="0" dirty="0">
                        <a:latin typeface="+mj-ea"/>
                        <a:ea typeface="+mj-ea"/>
                      </a:rPr>
                      <a:t>y = 0.5062x - 0.0334
R² = 0.9635</a:t>
                    </a:r>
                    <a:endParaRPr lang="en-US" sz="2400" b="0" dirty="0">
                      <a:latin typeface="+mj-ea"/>
                      <a:ea typeface="+mj-ea"/>
                    </a:endParaRPr>
                  </a:p>
                </c:rich>
              </c:tx>
              <c:numFmt formatCode="General" sourceLinked="0"/>
              <c:spPr>
                <a:noFill/>
                <a:ln w="25400">
                  <a:noFill/>
                </a:ln>
              </c:spPr>
            </c:trendlineLbl>
          </c:trendline>
          <c:xVal>
            <c:numRef>
              <c:f>'1'!$F$3:$F$119</c:f>
              <c:numCache>
                <c:formatCode>_-* #,##0.00_-;\-* #,##0.00_-;_-* "-"_-;_-@_-</c:formatCode>
                <c:ptCount val="117"/>
                <c:pt idx="0">
                  <c:v>2.17</c:v>
                </c:pt>
                <c:pt idx="1">
                  <c:v>2.29</c:v>
                </c:pt>
                <c:pt idx="2">
                  <c:v>3.3</c:v>
                </c:pt>
                <c:pt idx="3">
                  <c:v>3.3</c:v>
                </c:pt>
                <c:pt idx="4">
                  <c:v>2.4900000000000002</c:v>
                </c:pt>
                <c:pt idx="5">
                  <c:v>1.84</c:v>
                </c:pt>
                <c:pt idx="6">
                  <c:v>1.91</c:v>
                </c:pt>
                <c:pt idx="7">
                  <c:v>1.8</c:v>
                </c:pt>
                <c:pt idx="8">
                  <c:v>1.2</c:v>
                </c:pt>
                <c:pt idx="9">
                  <c:v>2</c:v>
                </c:pt>
                <c:pt idx="10">
                  <c:v>2.17</c:v>
                </c:pt>
                <c:pt idx="11">
                  <c:v>2.29</c:v>
                </c:pt>
                <c:pt idx="12">
                  <c:v>2.4</c:v>
                </c:pt>
                <c:pt idx="13">
                  <c:v>3.4</c:v>
                </c:pt>
                <c:pt idx="14">
                  <c:v>2.5</c:v>
                </c:pt>
                <c:pt idx="15">
                  <c:v>3.5</c:v>
                </c:pt>
                <c:pt idx="16">
                  <c:v>3.9</c:v>
                </c:pt>
                <c:pt idx="17">
                  <c:v>2.5</c:v>
                </c:pt>
                <c:pt idx="18">
                  <c:v>3</c:v>
                </c:pt>
                <c:pt idx="19">
                  <c:v>1.8</c:v>
                </c:pt>
                <c:pt idx="20">
                  <c:v>1.9</c:v>
                </c:pt>
                <c:pt idx="21">
                  <c:v>2.2000000000000002</c:v>
                </c:pt>
                <c:pt idx="22">
                  <c:v>2.48</c:v>
                </c:pt>
                <c:pt idx="23">
                  <c:v>3</c:v>
                </c:pt>
                <c:pt idx="24">
                  <c:v>3</c:v>
                </c:pt>
                <c:pt idx="25">
                  <c:v>2.23</c:v>
                </c:pt>
                <c:pt idx="26">
                  <c:v>3.15</c:v>
                </c:pt>
                <c:pt idx="27">
                  <c:v>2.4</c:v>
                </c:pt>
                <c:pt idx="28">
                  <c:v>1.3</c:v>
                </c:pt>
                <c:pt idx="29">
                  <c:v>2</c:v>
                </c:pt>
                <c:pt idx="30">
                  <c:v>2.2000000000000002</c:v>
                </c:pt>
                <c:pt idx="31">
                  <c:v>2.48</c:v>
                </c:pt>
                <c:pt idx="32">
                  <c:v>2.4</c:v>
                </c:pt>
                <c:pt idx="33">
                  <c:v>3.4</c:v>
                </c:pt>
                <c:pt idx="34">
                  <c:v>2.5</c:v>
                </c:pt>
                <c:pt idx="35">
                  <c:v>3.5</c:v>
                </c:pt>
                <c:pt idx="36">
                  <c:v>4.4000000000000004</c:v>
                </c:pt>
                <c:pt idx="37">
                  <c:v>2.72</c:v>
                </c:pt>
                <c:pt idx="38">
                  <c:v>2.8</c:v>
                </c:pt>
                <c:pt idx="39">
                  <c:v>2.5</c:v>
                </c:pt>
                <c:pt idx="40">
                  <c:v>0.72</c:v>
                </c:pt>
                <c:pt idx="41">
                  <c:v>1.8</c:v>
                </c:pt>
                <c:pt idx="42">
                  <c:v>1.9</c:v>
                </c:pt>
                <c:pt idx="43">
                  <c:v>3</c:v>
                </c:pt>
                <c:pt idx="44">
                  <c:v>1.3</c:v>
                </c:pt>
                <c:pt idx="45">
                  <c:v>2</c:v>
                </c:pt>
                <c:pt idx="46">
                  <c:v>2.4</c:v>
                </c:pt>
                <c:pt idx="47">
                  <c:v>3.4</c:v>
                </c:pt>
                <c:pt idx="48">
                  <c:v>2.5</c:v>
                </c:pt>
                <c:pt idx="49">
                  <c:v>3.5</c:v>
                </c:pt>
                <c:pt idx="50">
                  <c:v>1.74</c:v>
                </c:pt>
                <c:pt idx="51">
                  <c:v>3</c:v>
                </c:pt>
                <c:pt idx="52">
                  <c:v>3</c:v>
                </c:pt>
                <c:pt idx="53">
                  <c:v>1.6</c:v>
                </c:pt>
                <c:pt idx="54">
                  <c:v>1.67</c:v>
                </c:pt>
                <c:pt idx="55">
                  <c:v>1.4</c:v>
                </c:pt>
                <c:pt idx="56">
                  <c:v>1.74</c:v>
                </c:pt>
                <c:pt idx="57">
                  <c:v>1.8</c:v>
                </c:pt>
                <c:pt idx="58">
                  <c:v>3</c:v>
                </c:pt>
                <c:pt idx="59">
                  <c:v>2</c:v>
                </c:pt>
                <c:pt idx="60">
                  <c:v>2.4</c:v>
                </c:pt>
                <c:pt idx="61">
                  <c:v>2.7</c:v>
                </c:pt>
                <c:pt idx="62">
                  <c:v>2.5</c:v>
                </c:pt>
                <c:pt idx="63">
                  <c:v>1.7</c:v>
                </c:pt>
                <c:pt idx="64">
                  <c:v>1.46</c:v>
                </c:pt>
                <c:pt idx="65">
                  <c:v>1.66</c:v>
                </c:pt>
                <c:pt idx="66">
                  <c:v>1.6</c:v>
                </c:pt>
                <c:pt idx="67">
                  <c:v>2.8</c:v>
                </c:pt>
                <c:pt idx="68">
                  <c:v>2.8</c:v>
                </c:pt>
                <c:pt idx="69">
                  <c:v>1.8</c:v>
                </c:pt>
                <c:pt idx="70">
                  <c:v>1.6</c:v>
                </c:pt>
                <c:pt idx="71">
                  <c:v>1.8</c:v>
                </c:pt>
                <c:pt idx="72">
                  <c:v>3.9</c:v>
                </c:pt>
                <c:pt idx="73">
                  <c:v>3.2</c:v>
                </c:pt>
                <c:pt idx="74">
                  <c:v>3</c:v>
                </c:pt>
                <c:pt idx="75">
                  <c:v>2.4</c:v>
                </c:pt>
                <c:pt idx="76">
                  <c:v>2.4</c:v>
                </c:pt>
                <c:pt idx="77">
                  <c:v>2</c:v>
                </c:pt>
                <c:pt idx="78">
                  <c:v>0.64</c:v>
                </c:pt>
                <c:pt idx="79">
                  <c:v>1.7</c:v>
                </c:pt>
                <c:pt idx="80">
                  <c:v>1.46</c:v>
                </c:pt>
                <c:pt idx="81">
                  <c:v>1.66</c:v>
                </c:pt>
                <c:pt idx="82">
                  <c:v>1.9</c:v>
                </c:pt>
                <c:pt idx="83">
                  <c:v>2.2999999999999998</c:v>
                </c:pt>
                <c:pt idx="84">
                  <c:v>2.2999999999999998</c:v>
                </c:pt>
                <c:pt idx="85">
                  <c:v>2.5</c:v>
                </c:pt>
                <c:pt idx="86">
                  <c:v>1.8</c:v>
                </c:pt>
                <c:pt idx="87">
                  <c:v>2.7</c:v>
                </c:pt>
                <c:pt idx="88">
                  <c:v>2.7</c:v>
                </c:pt>
                <c:pt idx="89">
                  <c:v>0.83</c:v>
                </c:pt>
                <c:pt idx="90">
                  <c:v>1</c:v>
                </c:pt>
                <c:pt idx="91">
                  <c:v>0.8</c:v>
                </c:pt>
                <c:pt idx="92">
                  <c:v>1.6</c:v>
                </c:pt>
                <c:pt idx="93">
                  <c:v>2.5</c:v>
                </c:pt>
                <c:pt idx="94">
                  <c:v>1.7</c:v>
                </c:pt>
                <c:pt idx="95">
                  <c:v>1.8</c:v>
                </c:pt>
                <c:pt idx="96">
                  <c:v>2</c:v>
                </c:pt>
                <c:pt idx="97">
                  <c:v>1.4</c:v>
                </c:pt>
                <c:pt idx="98">
                  <c:v>2.5</c:v>
                </c:pt>
                <c:pt idx="99">
                  <c:v>2.5</c:v>
                </c:pt>
                <c:pt idx="100">
                  <c:v>1.7749999999999999</c:v>
                </c:pt>
                <c:pt idx="101">
                  <c:v>0.8</c:v>
                </c:pt>
                <c:pt idx="102">
                  <c:v>0.8</c:v>
                </c:pt>
                <c:pt idx="103">
                  <c:v>1.4</c:v>
                </c:pt>
                <c:pt idx="104">
                  <c:v>3</c:v>
                </c:pt>
                <c:pt idx="105">
                  <c:v>2.2000000000000002</c:v>
                </c:pt>
                <c:pt idx="106">
                  <c:v>1.52</c:v>
                </c:pt>
                <c:pt idx="107">
                  <c:v>1.6</c:v>
                </c:pt>
                <c:pt idx="108">
                  <c:v>1.7</c:v>
                </c:pt>
                <c:pt idx="109">
                  <c:v>0.44</c:v>
                </c:pt>
                <c:pt idx="110">
                  <c:v>1.4</c:v>
                </c:pt>
                <c:pt idx="111">
                  <c:v>1</c:v>
                </c:pt>
                <c:pt idx="112">
                  <c:v>2</c:v>
                </c:pt>
                <c:pt idx="113">
                  <c:v>1.8</c:v>
                </c:pt>
                <c:pt idx="114">
                  <c:v>1.22</c:v>
                </c:pt>
                <c:pt idx="115">
                  <c:v>0.8</c:v>
                </c:pt>
                <c:pt idx="116">
                  <c:v>1.4</c:v>
                </c:pt>
              </c:numCache>
            </c:numRef>
          </c:xVal>
          <c:yVal>
            <c:numRef>
              <c:f>'1'!$G$3:$G$119</c:f>
              <c:numCache>
                <c:formatCode>_-* #,##0.00_-;\-* #,##0.00_-;_-* "-"_-;_-@_-</c:formatCode>
                <c:ptCount val="117"/>
                <c:pt idx="0">
                  <c:v>1.1200000000000001</c:v>
                </c:pt>
                <c:pt idx="1">
                  <c:v>1.24</c:v>
                </c:pt>
                <c:pt idx="2">
                  <c:v>1.6</c:v>
                </c:pt>
                <c:pt idx="3">
                  <c:v>1.6</c:v>
                </c:pt>
                <c:pt idx="4">
                  <c:v>1.2</c:v>
                </c:pt>
                <c:pt idx="5">
                  <c:v>0.95</c:v>
                </c:pt>
                <c:pt idx="6">
                  <c:v>1.05</c:v>
                </c:pt>
                <c:pt idx="7">
                  <c:v>0.8</c:v>
                </c:pt>
                <c:pt idx="8">
                  <c:v>0.55000000000000004</c:v>
                </c:pt>
                <c:pt idx="9">
                  <c:v>0.95</c:v>
                </c:pt>
                <c:pt idx="10">
                  <c:v>1.1200000000000001</c:v>
                </c:pt>
                <c:pt idx="11">
                  <c:v>1.24</c:v>
                </c:pt>
                <c:pt idx="12">
                  <c:v>1</c:v>
                </c:pt>
                <c:pt idx="13">
                  <c:v>1.5</c:v>
                </c:pt>
                <c:pt idx="14">
                  <c:v>1.2</c:v>
                </c:pt>
                <c:pt idx="15">
                  <c:v>1.6</c:v>
                </c:pt>
                <c:pt idx="16">
                  <c:v>2.0499999999999998</c:v>
                </c:pt>
                <c:pt idx="17">
                  <c:v>1</c:v>
                </c:pt>
                <c:pt idx="18">
                  <c:v>1.65</c:v>
                </c:pt>
                <c:pt idx="19">
                  <c:v>0.81</c:v>
                </c:pt>
                <c:pt idx="20">
                  <c:v>0.95</c:v>
                </c:pt>
                <c:pt idx="21">
                  <c:v>1.1000000000000001</c:v>
                </c:pt>
                <c:pt idx="22">
                  <c:v>1.24</c:v>
                </c:pt>
                <c:pt idx="23">
                  <c:v>1.5</c:v>
                </c:pt>
                <c:pt idx="24">
                  <c:v>1.5</c:v>
                </c:pt>
                <c:pt idx="25">
                  <c:v>1.1100000000000001</c:v>
                </c:pt>
                <c:pt idx="26">
                  <c:v>1.575</c:v>
                </c:pt>
                <c:pt idx="27">
                  <c:v>1.2</c:v>
                </c:pt>
                <c:pt idx="28">
                  <c:v>0.65</c:v>
                </c:pt>
                <c:pt idx="29">
                  <c:v>1</c:v>
                </c:pt>
                <c:pt idx="30">
                  <c:v>1.1000000000000001</c:v>
                </c:pt>
                <c:pt idx="31">
                  <c:v>1.24</c:v>
                </c:pt>
                <c:pt idx="32">
                  <c:v>1.2</c:v>
                </c:pt>
                <c:pt idx="33">
                  <c:v>1.7</c:v>
                </c:pt>
                <c:pt idx="34">
                  <c:v>1.25</c:v>
                </c:pt>
                <c:pt idx="35">
                  <c:v>1.75</c:v>
                </c:pt>
                <c:pt idx="36">
                  <c:v>2.2000000000000002</c:v>
                </c:pt>
                <c:pt idx="37">
                  <c:v>1.36</c:v>
                </c:pt>
                <c:pt idx="38">
                  <c:v>1.5</c:v>
                </c:pt>
                <c:pt idx="39">
                  <c:v>1.25</c:v>
                </c:pt>
                <c:pt idx="40">
                  <c:v>0.36</c:v>
                </c:pt>
                <c:pt idx="41">
                  <c:v>0.9</c:v>
                </c:pt>
                <c:pt idx="42">
                  <c:v>0.95</c:v>
                </c:pt>
                <c:pt idx="43">
                  <c:v>1.5</c:v>
                </c:pt>
                <c:pt idx="44">
                  <c:v>0.65</c:v>
                </c:pt>
                <c:pt idx="45">
                  <c:v>1</c:v>
                </c:pt>
                <c:pt idx="46">
                  <c:v>1.2</c:v>
                </c:pt>
                <c:pt idx="47">
                  <c:v>1.7</c:v>
                </c:pt>
                <c:pt idx="48">
                  <c:v>1.25</c:v>
                </c:pt>
                <c:pt idx="49">
                  <c:v>1.75</c:v>
                </c:pt>
                <c:pt idx="50">
                  <c:v>0.72</c:v>
                </c:pt>
                <c:pt idx="51">
                  <c:v>1.5</c:v>
                </c:pt>
                <c:pt idx="52">
                  <c:v>1.5</c:v>
                </c:pt>
                <c:pt idx="53">
                  <c:v>0.8</c:v>
                </c:pt>
                <c:pt idx="54">
                  <c:v>0.9</c:v>
                </c:pt>
                <c:pt idx="55">
                  <c:v>0.64</c:v>
                </c:pt>
                <c:pt idx="56">
                  <c:v>0.74</c:v>
                </c:pt>
                <c:pt idx="57">
                  <c:v>0.9</c:v>
                </c:pt>
                <c:pt idx="58">
                  <c:v>1.6</c:v>
                </c:pt>
                <c:pt idx="59">
                  <c:v>0.8</c:v>
                </c:pt>
                <c:pt idx="60">
                  <c:v>1.3</c:v>
                </c:pt>
                <c:pt idx="61">
                  <c:v>1.55</c:v>
                </c:pt>
                <c:pt idx="62">
                  <c:v>1.25</c:v>
                </c:pt>
                <c:pt idx="63">
                  <c:v>0.68</c:v>
                </c:pt>
                <c:pt idx="64">
                  <c:v>0.57999999999999996</c:v>
                </c:pt>
                <c:pt idx="65">
                  <c:v>0.73</c:v>
                </c:pt>
                <c:pt idx="66">
                  <c:v>0.8</c:v>
                </c:pt>
                <c:pt idx="67">
                  <c:v>1.4</c:v>
                </c:pt>
                <c:pt idx="68">
                  <c:v>1.4</c:v>
                </c:pt>
                <c:pt idx="69">
                  <c:v>0.9</c:v>
                </c:pt>
                <c:pt idx="70">
                  <c:v>0.8</c:v>
                </c:pt>
                <c:pt idx="71">
                  <c:v>0.9</c:v>
                </c:pt>
                <c:pt idx="72">
                  <c:v>1.75</c:v>
                </c:pt>
                <c:pt idx="73">
                  <c:v>1.6</c:v>
                </c:pt>
                <c:pt idx="74">
                  <c:v>1.5</c:v>
                </c:pt>
                <c:pt idx="75">
                  <c:v>1.2</c:v>
                </c:pt>
                <c:pt idx="76">
                  <c:v>1.2</c:v>
                </c:pt>
                <c:pt idx="77">
                  <c:v>1</c:v>
                </c:pt>
                <c:pt idx="78">
                  <c:v>0.32</c:v>
                </c:pt>
                <c:pt idx="79">
                  <c:v>0.85</c:v>
                </c:pt>
                <c:pt idx="80">
                  <c:v>0.73</c:v>
                </c:pt>
                <c:pt idx="81">
                  <c:v>0.83</c:v>
                </c:pt>
                <c:pt idx="82">
                  <c:v>0.95</c:v>
                </c:pt>
                <c:pt idx="83">
                  <c:v>1.1000000000000001</c:v>
                </c:pt>
                <c:pt idx="84">
                  <c:v>1.1000000000000001</c:v>
                </c:pt>
                <c:pt idx="85">
                  <c:v>1.3</c:v>
                </c:pt>
                <c:pt idx="86">
                  <c:v>0.9</c:v>
                </c:pt>
                <c:pt idx="87">
                  <c:v>1.25</c:v>
                </c:pt>
                <c:pt idx="88">
                  <c:v>1.25</c:v>
                </c:pt>
                <c:pt idx="89">
                  <c:v>0.4</c:v>
                </c:pt>
                <c:pt idx="90">
                  <c:v>0.48</c:v>
                </c:pt>
                <c:pt idx="91">
                  <c:v>0.35</c:v>
                </c:pt>
                <c:pt idx="92">
                  <c:v>0.7</c:v>
                </c:pt>
                <c:pt idx="93">
                  <c:v>1.4</c:v>
                </c:pt>
                <c:pt idx="94">
                  <c:v>0.7</c:v>
                </c:pt>
                <c:pt idx="95">
                  <c:v>0.9</c:v>
                </c:pt>
                <c:pt idx="96">
                  <c:v>0.9</c:v>
                </c:pt>
                <c:pt idx="97">
                  <c:v>0.42</c:v>
                </c:pt>
                <c:pt idx="98">
                  <c:v>1.25</c:v>
                </c:pt>
                <c:pt idx="99">
                  <c:v>1.25</c:v>
                </c:pt>
                <c:pt idx="100">
                  <c:v>0.88800000000000001</c:v>
                </c:pt>
                <c:pt idx="101">
                  <c:v>0.4</c:v>
                </c:pt>
                <c:pt idx="102">
                  <c:v>0.4</c:v>
                </c:pt>
                <c:pt idx="103">
                  <c:v>0.7</c:v>
                </c:pt>
                <c:pt idx="104">
                  <c:v>1.4</c:v>
                </c:pt>
                <c:pt idx="105">
                  <c:v>1.1000000000000001</c:v>
                </c:pt>
                <c:pt idx="106">
                  <c:v>0.76</c:v>
                </c:pt>
                <c:pt idx="107">
                  <c:v>0.72</c:v>
                </c:pt>
                <c:pt idx="108">
                  <c:v>0.85</c:v>
                </c:pt>
                <c:pt idx="109">
                  <c:v>0.22</c:v>
                </c:pt>
                <c:pt idx="110">
                  <c:v>0.7</c:v>
                </c:pt>
                <c:pt idx="111">
                  <c:v>0.5</c:v>
                </c:pt>
                <c:pt idx="112">
                  <c:v>0.95</c:v>
                </c:pt>
                <c:pt idx="113">
                  <c:v>0.85</c:v>
                </c:pt>
                <c:pt idx="114">
                  <c:v>0.6</c:v>
                </c:pt>
                <c:pt idx="115">
                  <c:v>0.4</c:v>
                </c:pt>
                <c:pt idx="116">
                  <c:v>0.7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982912"/>
        <c:axId val="185004416"/>
      </c:scatterChart>
      <c:valAx>
        <c:axId val="184982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ko-KR"/>
                  <a:t>수확량</a:t>
                </a:r>
                <a:r>
                  <a:rPr lang="en-US"/>
                  <a:t>(</a:t>
                </a:r>
                <a:r>
                  <a:rPr lang="ko-KR"/>
                  <a:t>석</a:t>
                </a:r>
                <a:r>
                  <a:rPr lang="en-US"/>
                  <a:t>/</a:t>
                </a:r>
                <a:r>
                  <a:rPr lang="ko-KR"/>
                  <a:t>단보</a:t>
                </a:r>
                <a:r>
                  <a:rPr lang="en-US"/>
                  <a:t>)</a:t>
                </a:r>
              </a:p>
            </c:rich>
          </c:tx>
          <c:layout>
            <c:manualLayout>
              <c:xMode val="edge"/>
              <c:yMode val="edge"/>
              <c:x val="0.46040593184558398"/>
              <c:y val="0.905322277193227"/>
            </c:manualLayout>
          </c:layout>
          <c:overlay val="0"/>
          <c:spPr>
            <a:noFill/>
            <a:ln w="25400">
              <a:noFill/>
            </a:ln>
          </c:spPr>
        </c:title>
        <c:numFmt formatCode="0.0_);[Red]\(0.0\)" sourceLinked="0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ko-KR"/>
          </a:p>
        </c:txPr>
        <c:crossAx val="185004416"/>
        <c:crosses val="autoZero"/>
        <c:crossBetween val="midCat"/>
      </c:valAx>
      <c:valAx>
        <c:axId val="185004416"/>
        <c:scaling>
          <c:orientation val="minMax"/>
        </c:scaling>
        <c:delete val="0"/>
        <c:axPos val="l"/>
        <c:title>
          <c:tx>
            <c:rich>
              <a:bodyPr rot="0" vert="wordArtVertRtl"/>
              <a:lstStyle/>
              <a:p>
                <a:pPr algn="ctr">
                  <a:defRPr/>
                </a:pPr>
                <a:r>
                  <a:rPr lang="ko-KR"/>
                  <a:t>소작료수량</a:t>
                </a:r>
                <a:r>
                  <a:rPr lang="en-US"/>
                  <a:t>(</a:t>
                </a:r>
                <a:r>
                  <a:rPr lang="ko-KR"/>
                  <a:t>석</a:t>
                </a:r>
                <a:r>
                  <a:rPr lang="en-US"/>
                  <a:t>/</a:t>
                </a:r>
                <a:r>
                  <a:rPr lang="ko-KR"/>
                  <a:t>단보</a:t>
                </a:r>
                <a:r>
                  <a:rPr lang="en-US"/>
                  <a:t>)</a:t>
                </a:r>
              </a:p>
            </c:rich>
          </c:tx>
          <c:layout>
            <c:manualLayout>
              <c:xMode val="edge"/>
              <c:yMode val="edge"/>
              <c:x val="2.5043635714689892E-2"/>
              <c:y val="8.6307574385060273E-2"/>
            </c:manualLayout>
          </c:layout>
          <c:overlay val="0"/>
          <c:spPr>
            <a:noFill/>
            <a:ln w="25400">
              <a:noFill/>
            </a:ln>
          </c:spPr>
        </c:title>
        <c:numFmt formatCode="0.0_);[Red]\(0.0\)" sourceLinked="0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ko-KR"/>
          </a:p>
        </c:txPr>
        <c:crossAx val="184982912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chemeClr val="tx1"/>
    </a:solidFill>
    <a:ln w="12700">
      <a:solidFill>
        <a:schemeClr val="tx1"/>
      </a:solidFill>
      <a:prstDash val="solid"/>
    </a:ln>
  </c:spPr>
  <c:txPr>
    <a:bodyPr/>
    <a:lstStyle/>
    <a:p>
      <a:pPr algn="ctr" rtl="0">
        <a:defRPr lang="ko-KR" altLang="en-US" sz="1400" b="0" i="0" u="none" strike="noStrike" kern="1200" baseline="0">
          <a:solidFill>
            <a:srgbClr val="000000"/>
          </a:solidFill>
          <a:latin typeface="굴림체" panose="020B0609000101010101" pitchFamily="49" charset="-127"/>
          <a:ea typeface="굴림체" panose="020B0609000101010101" pitchFamily="49" charset="-127"/>
          <a:cs typeface="돋움"/>
        </a:defRPr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부표2!$C$3</c:f>
              <c:strCache>
                <c:ptCount val="1"/>
                <c:pt idx="0">
                  <c:v>평균지대량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diamond"/>
            <c:size val="3"/>
            <c:spPr>
              <a:ln>
                <a:solidFill>
                  <a:schemeClr val="tx1"/>
                </a:solidFill>
              </a:ln>
            </c:spPr>
          </c:marker>
          <c:dPt>
            <c:idx val="0"/>
            <c:marker>
              <c:symbol val="diamond"/>
              <c:size val="6"/>
            </c:marker>
            <c:bubble3D val="0"/>
          </c:dPt>
          <c:dPt>
            <c:idx val="43"/>
            <c:marker>
              <c:symbol val="diamond"/>
              <c:size val="6"/>
            </c:marker>
            <c:bubble3D val="0"/>
          </c:dPt>
          <c:dPt>
            <c:idx val="50"/>
            <c:marker>
              <c:symbol val="diamond"/>
              <c:size val="6"/>
            </c:marker>
            <c:bubble3D val="0"/>
          </c:dPt>
          <c:cat>
            <c:numRef>
              <c:f>부표2!$B$4:$B$56</c:f>
              <c:numCache>
                <c:formatCode>General</c:formatCode>
                <c:ptCount val="53"/>
                <c:pt idx="0">
                  <c:v>1685</c:v>
                </c:pt>
                <c:pt idx="1">
                  <c:v>1690</c:v>
                </c:pt>
                <c:pt idx="2">
                  <c:v>1695</c:v>
                </c:pt>
                <c:pt idx="3">
                  <c:v>1700</c:v>
                </c:pt>
                <c:pt idx="4">
                  <c:v>1705</c:v>
                </c:pt>
                <c:pt idx="5">
                  <c:v>1710</c:v>
                </c:pt>
                <c:pt idx="6">
                  <c:v>1715</c:v>
                </c:pt>
                <c:pt idx="7">
                  <c:v>1720</c:v>
                </c:pt>
                <c:pt idx="8">
                  <c:v>1725</c:v>
                </c:pt>
                <c:pt idx="9">
                  <c:v>1730</c:v>
                </c:pt>
                <c:pt idx="10">
                  <c:v>1735</c:v>
                </c:pt>
                <c:pt idx="11">
                  <c:v>1740</c:v>
                </c:pt>
                <c:pt idx="12">
                  <c:v>1745</c:v>
                </c:pt>
                <c:pt idx="13">
                  <c:v>1750</c:v>
                </c:pt>
                <c:pt idx="14">
                  <c:v>1755</c:v>
                </c:pt>
                <c:pt idx="15">
                  <c:v>1760</c:v>
                </c:pt>
                <c:pt idx="16">
                  <c:v>1765</c:v>
                </c:pt>
                <c:pt idx="17">
                  <c:v>1770</c:v>
                </c:pt>
                <c:pt idx="18">
                  <c:v>1775</c:v>
                </c:pt>
                <c:pt idx="19">
                  <c:v>1780</c:v>
                </c:pt>
                <c:pt idx="20">
                  <c:v>1785</c:v>
                </c:pt>
                <c:pt idx="21">
                  <c:v>1790</c:v>
                </c:pt>
                <c:pt idx="22">
                  <c:v>1795</c:v>
                </c:pt>
                <c:pt idx="23">
                  <c:v>1800</c:v>
                </c:pt>
                <c:pt idx="24">
                  <c:v>1805</c:v>
                </c:pt>
                <c:pt idx="25">
                  <c:v>1810</c:v>
                </c:pt>
                <c:pt idx="26">
                  <c:v>1815</c:v>
                </c:pt>
                <c:pt idx="27">
                  <c:v>1820</c:v>
                </c:pt>
                <c:pt idx="28">
                  <c:v>1825</c:v>
                </c:pt>
                <c:pt idx="29">
                  <c:v>1830</c:v>
                </c:pt>
                <c:pt idx="30">
                  <c:v>1835</c:v>
                </c:pt>
                <c:pt idx="31">
                  <c:v>1840</c:v>
                </c:pt>
                <c:pt idx="32">
                  <c:v>1845</c:v>
                </c:pt>
                <c:pt idx="33">
                  <c:v>1850</c:v>
                </c:pt>
                <c:pt idx="34">
                  <c:v>1855</c:v>
                </c:pt>
                <c:pt idx="35">
                  <c:v>1860</c:v>
                </c:pt>
                <c:pt idx="36">
                  <c:v>1865</c:v>
                </c:pt>
                <c:pt idx="37">
                  <c:v>1870</c:v>
                </c:pt>
                <c:pt idx="38">
                  <c:v>1875</c:v>
                </c:pt>
                <c:pt idx="39">
                  <c:v>1880</c:v>
                </c:pt>
                <c:pt idx="40">
                  <c:v>1885</c:v>
                </c:pt>
                <c:pt idx="41">
                  <c:v>1890</c:v>
                </c:pt>
                <c:pt idx="42">
                  <c:v>1895</c:v>
                </c:pt>
                <c:pt idx="43">
                  <c:v>1900</c:v>
                </c:pt>
                <c:pt idx="44">
                  <c:v>1905</c:v>
                </c:pt>
                <c:pt idx="45">
                  <c:v>1910</c:v>
                </c:pt>
                <c:pt idx="46">
                  <c:v>1915</c:v>
                </c:pt>
                <c:pt idx="47">
                  <c:v>1920</c:v>
                </c:pt>
                <c:pt idx="48">
                  <c:v>1925</c:v>
                </c:pt>
                <c:pt idx="49">
                  <c:v>1930</c:v>
                </c:pt>
                <c:pt idx="50">
                  <c:v>1935</c:v>
                </c:pt>
                <c:pt idx="51">
                  <c:v>1940</c:v>
                </c:pt>
                <c:pt idx="52">
                  <c:v>1945</c:v>
                </c:pt>
              </c:numCache>
            </c:numRef>
          </c:cat>
          <c:val>
            <c:numRef>
              <c:f>부표2!$C$4:$C$56</c:f>
              <c:numCache>
                <c:formatCode>_-* #,##0.000_-;\-* #,##0.000_-;_-* "-"_-;_-@_-</c:formatCode>
                <c:ptCount val="53"/>
                <c:pt idx="0">
                  <c:v>22.367000000000001</c:v>
                </c:pt>
                <c:pt idx="1">
                  <c:v>19.928000000000001</c:v>
                </c:pt>
                <c:pt idx="2">
                  <c:v>15.635</c:v>
                </c:pt>
                <c:pt idx="3">
                  <c:v>18.143000000000001</c:v>
                </c:pt>
                <c:pt idx="4">
                  <c:v>16.309999999999999</c:v>
                </c:pt>
                <c:pt idx="5">
                  <c:v>17.077999999999999</c:v>
                </c:pt>
                <c:pt idx="6">
                  <c:v>17.199000000000002</c:v>
                </c:pt>
                <c:pt idx="7">
                  <c:v>15.411</c:v>
                </c:pt>
                <c:pt idx="8">
                  <c:v>15.536</c:v>
                </c:pt>
                <c:pt idx="9">
                  <c:v>13.72</c:v>
                </c:pt>
                <c:pt idx="10">
                  <c:v>16.183</c:v>
                </c:pt>
                <c:pt idx="11">
                  <c:v>18.567</c:v>
                </c:pt>
                <c:pt idx="12">
                  <c:v>16.158999999999999</c:v>
                </c:pt>
                <c:pt idx="13">
                  <c:v>17.995000000000001</c:v>
                </c:pt>
                <c:pt idx="14">
                  <c:v>14.406000000000001</c:v>
                </c:pt>
                <c:pt idx="15">
                  <c:v>13.907999999999999</c:v>
                </c:pt>
                <c:pt idx="16">
                  <c:v>13.077</c:v>
                </c:pt>
                <c:pt idx="17">
                  <c:v>12.67</c:v>
                </c:pt>
                <c:pt idx="18">
                  <c:v>13.927</c:v>
                </c:pt>
                <c:pt idx="19">
                  <c:v>12.224</c:v>
                </c:pt>
                <c:pt idx="20">
                  <c:v>12.446999999999999</c:v>
                </c:pt>
                <c:pt idx="21">
                  <c:v>11.694000000000001</c:v>
                </c:pt>
                <c:pt idx="22">
                  <c:v>11.173</c:v>
                </c:pt>
                <c:pt idx="23">
                  <c:v>12.659000000000001</c:v>
                </c:pt>
                <c:pt idx="24">
                  <c:v>11.231999999999999</c:v>
                </c:pt>
                <c:pt idx="25">
                  <c:v>9.0609999999999999</c:v>
                </c:pt>
                <c:pt idx="26">
                  <c:v>11.297000000000001</c:v>
                </c:pt>
                <c:pt idx="27">
                  <c:v>12.182</c:v>
                </c:pt>
                <c:pt idx="28">
                  <c:v>11.561999999999999</c:v>
                </c:pt>
                <c:pt idx="29">
                  <c:v>10.163</c:v>
                </c:pt>
                <c:pt idx="30">
                  <c:v>10.14</c:v>
                </c:pt>
                <c:pt idx="31">
                  <c:v>11.942</c:v>
                </c:pt>
                <c:pt idx="32">
                  <c:v>10.612</c:v>
                </c:pt>
                <c:pt idx="33">
                  <c:v>9.5269999999999992</c:v>
                </c:pt>
                <c:pt idx="34">
                  <c:v>9.9149999999999991</c:v>
                </c:pt>
                <c:pt idx="35">
                  <c:v>9.0909999999999993</c:v>
                </c:pt>
                <c:pt idx="36">
                  <c:v>8.5340000000000007</c:v>
                </c:pt>
                <c:pt idx="37">
                  <c:v>8.7539999999999996</c:v>
                </c:pt>
                <c:pt idx="38">
                  <c:v>7.2619999999999996</c:v>
                </c:pt>
                <c:pt idx="39">
                  <c:v>6.6219999999999999</c:v>
                </c:pt>
                <c:pt idx="40">
                  <c:v>5.8230000000000004</c:v>
                </c:pt>
                <c:pt idx="41">
                  <c:v>6.6769999999999996</c:v>
                </c:pt>
                <c:pt idx="42">
                  <c:v>6.1239999999999997</c:v>
                </c:pt>
                <c:pt idx="43">
                  <c:v>5.6980000000000004</c:v>
                </c:pt>
                <c:pt idx="44">
                  <c:v>6.944</c:v>
                </c:pt>
                <c:pt idx="45">
                  <c:v>8.4060000000000006</c:v>
                </c:pt>
                <c:pt idx="46">
                  <c:v>8.9120000000000008</c:v>
                </c:pt>
                <c:pt idx="47">
                  <c:v>9.6560000000000006</c:v>
                </c:pt>
                <c:pt idx="48">
                  <c:v>9.4339999999999993</c:v>
                </c:pt>
                <c:pt idx="49">
                  <c:v>11.192</c:v>
                </c:pt>
                <c:pt idx="50">
                  <c:v>13.874000000000001</c:v>
                </c:pt>
                <c:pt idx="51">
                  <c:v>12.246</c:v>
                </c:pt>
                <c:pt idx="52">
                  <c:v>11.701000000000001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894720"/>
        <c:axId val="223106944"/>
      </c:lineChart>
      <c:catAx>
        <c:axId val="22289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5400000" vert="horz"/>
          <a:lstStyle/>
          <a:p>
            <a:pPr>
              <a:defRPr/>
            </a:pPr>
            <a:endParaRPr lang="ko-KR"/>
          </a:p>
        </c:txPr>
        <c:crossAx val="223106944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2231069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,##0_);[Red]\(#,##0\)" sourceLinked="0"/>
        <c:majorTickMark val="out"/>
        <c:minorTickMark val="none"/>
        <c:tickLblPos val="nextTo"/>
        <c:crossAx val="222894720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</c:spPr>
  <c:txPr>
    <a:bodyPr/>
    <a:lstStyle/>
    <a:p>
      <a:pPr>
        <a:defRPr sz="1400"/>
      </a:pPr>
      <a:endParaRPr lang="ko-KR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분석1!$AL$1</c:f>
              <c:strCache>
                <c:ptCount val="1"/>
                <c:pt idx="0">
                  <c:v>기타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rgbClr val="1F497D">
                  <a:lumMod val="50000"/>
                </a:srgbClr>
              </a:solidFill>
            </a:ln>
          </c:spPr>
          <c:invertIfNegative val="0"/>
          <c:cat>
            <c:strRef>
              <c:f>분석1!$A$2:$A$54</c:f>
              <c:strCache>
                <c:ptCount val="53"/>
                <c:pt idx="0">
                  <c:v>1685 </c:v>
                </c:pt>
                <c:pt idx="1">
                  <c:v>1690 </c:v>
                </c:pt>
                <c:pt idx="2">
                  <c:v>1695 </c:v>
                </c:pt>
                <c:pt idx="3">
                  <c:v>1700 </c:v>
                </c:pt>
                <c:pt idx="4">
                  <c:v>1705 </c:v>
                </c:pt>
                <c:pt idx="5">
                  <c:v>1710 </c:v>
                </c:pt>
                <c:pt idx="6">
                  <c:v>1715 </c:v>
                </c:pt>
                <c:pt idx="7">
                  <c:v>1720 </c:v>
                </c:pt>
                <c:pt idx="8">
                  <c:v>1725 </c:v>
                </c:pt>
                <c:pt idx="9">
                  <c:v>1730 </c:v>
                </c:pt>
                <c:pt idx="10">
                  <c:v>1735 </c:v>
                </c:pt>
                <c:pt idx="11">
                  <c:v>1740 </c:v>
                </c:pt>
                <c:pt idx="12">
                  <c:v>1745 </c:v>
                </c:pt>
                <c:pt idx="13">
                  <c:v>1750 </c:v>
                </c:pt>
                <c:pt idx="14">
                  <c:v>1755 </c:v>
                </c:pt>
                <c:pt idx="15">
                  <c:v>1760 </c:v>
                </c:pt>
                <c:pt idx="16">
                  <c:v>1765 </c:v>
                </c:pt>
                <c:pt idx="17">
                  <c:v>1770 </c:v>
                </c:pt>
                <c:pt idx="18">
                  <c:v>1775 </c:v>
                </c:pt>
                <c:pt idx="19">
                  <c:v>1780 </c:v>
                </c:pt>
                <c:pt idx="20">
                  <c:v>1785 </c:v>
                </c:pt>
                <c:pt idx="21">
                  <c:v>1790 </c:v>
                </c:pt>
                <c:pt idx="22">
                  <c:v>1795 </c:v>
                </c:pt>
                <c:pt idx="23">
                  <c:v>1800 </c:v>
                </c:pt>
                <c:pt idx="24">
                  <c:v>1805 </c:v>
                </c:pt>
                <c:pt idx="25">
                  <c:v>1810 </c:v>
                </c:pt>
                <c:pt idx="26">
                  <c:v>1815 </c:v>
                </c:pt>
                <c:pt idx="27">
                  <c:v>1820 </c:v>
                </c:pt>
                <c:pt idx="28">
                  <c:v>1825 </c:v>
                </c:pt>
                <c:pt idx="29">
                  <c:v>1830 </c:v>
                </c:pt>
                <c:pt idx="30">
                  <c:v>1835 </c:v>
                </c:pt>
                <c:pt idx="31">
                  <c:v>1840 </c:v>
                </c:pt>
                <c:pt idx="32">
                  <c:v>1845 </c:v>
                </c:pt>
                <c:pt idx="33">
                  <c:v>1850 </c:v>
                </c:pt>
                <c:pt idx="34">
                  <c:v>1855 </c:v>
                </c:pt>
                <c:pt idx="35">
                  <c:v>1860 </c:v>
                </c:pt>
                <c:pt idx="36">
                  <c:v>1865 </c:v>
                </c:pt>
                <c:pt idx="37">
                  <c:v>1870 </c:v>
                </c:pt>
                <c:pt idx="38">
                  <c:v>1875 </c:v>
                </c:pt>
                <c:pt idx="39">
                  <c:v>1880 </c:v>
                </c:pt>
                <c:pt idx="40">
                  <c:v>1885 </c:v>
                </c:pt>
                <c:pt idx="41">
                  <c:v>1890 </c:v>
                </c:pt>
                <c:pt idx="42">
                  <c:v>1895 </c:v>
                </c:pt>
                <c:pt idx="43">
                  <c:v>1900 </c:v>
                </c:pt>
                <c:pt idx="44">
                  <c:v>1905 </c:v>
                </c:pt>
                <c:pt idx="45">
                  <c:v>1910 </c:v>
                </c:pt>
                <c:pt idx="46">
                  <c:v>1915 </c:v>
                </c:pt>
                <c:pt idx="47">
                  <c:v>1920 </c:v>
                </c:pt>
                <c:pt idx="48">
                  <c:v>1925 </c:v>
                </c:pt>
                <c:pt idx="49">
                  <c:v>1930 </c:v>
                </c:pt>
                <c:pt idx="50">
                  <c:v>1935 </c:v>
                </c:pt>
                <c:pt idx="51">
                  <c:v>1940 </c:v>
                </c:pt>
                <c:pt idx="52">
                  <c:v>1945 </c:v>
                </c:pt>
              </c:strCache>
            </c:strRef>
          </c:cat>
          <c:val>
            <c:numRef>
              <c:f>분석1!$AL$2:$AL$54</c:f>
              <c:numCache>
                <c:formatCode>General</c:formatCode>
                <c:ptCount val="5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</c:v>
                </c:pt>
                <c:pt idx="30">
                  <c:v>1</c:v>
                </c:pt>
                <c:pt idx="31">
                  <c:v>2</c:v>
                </c:pt>
                <c:pt idx="32">
                  <c:v>3</c:v>
                </c:pt>
                <c:pt idx="33">
                  <c:v>3</c:v>
                </c:pt>
                <c:pt idx="34">
                  <c:v>2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2</c:v>
                </c:pt>
                <c:pt idx="40">
                  <c:v>2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</c:numCache>
            </c:numRef>
          </c:val>
        </c:ser>
        <c:ser>
          <c:idx val="1"/>
          <c:order val="1"/>
          <c:tx>
            <c:strRef>
              <c:f>분석1!$AM$1</c:f>
              <c:strCache>
                <c:ptCount val="1"/>
                <c:pt idx="0">
                  <c:v>전라도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bg1"/>
              </a:solidFill>
            </a:ln>
          </c:spPr>
          <c:invertIfNegative val="0"/>
          <c:cat>
            <c:strRef>
              <c:f>분석1!$A$2:$A$54</c:f>
              <c:strCache>
                <c:ptCount val="53"/>
                <c:pt idx="0">
                  <c:v>1685 </c:v>
                </c:pt>
                <c:pt idx="1">
                  <c:v>1690 </c:v>
                </c:pt>
                <c:pt idx="2">
                  <c:v>1695 </c:v>
                </c:pt>
                <c:pt idx="3">
                  <c:v>1700 </c:v>
                </c:pt>
                <c:pt idx="4">
                  <c:v>1705 </c:v>
                </c:pt>
                <c:pt idx="5">
                  <c:v>1710 </c:v>
                </c:pt>
                <c:pt idx="6">
                  <c:v>1715 </c:v>
                </c:pt>
                <c:pt idx="7">
                  <c:v>1720 </c:v>
                </c:pt>
                <c:pt idx="8">
                  <c:v>1725 </c:v>
                </c:pt>
                <c:pt idx="9">
                  <c:v>1730 </c:v>
                </c:pt>
                <c:pt idx="10">
                  <c:v>1735 </c:v>
                </c:pt>
                <c:pt idx="11">
                  <c:v>1740 </c:v>
                </c:pt>
                <c:pt idx="12">
                  <c:v>1745 </c:v>
                </c:pt>
                <c:pt idx="13">
                  <c:v>1750 </c:v>
                </c:pt>
                <c:pt idx="14">
                  <c:v>1755 </c:v>
                </c:pt>
                <c:pt idx="15">
                  <c:v>1760 </c:v>
                </c:pt>
                <c:pt idx="16">
                  <c:v>1765 </c:v>
                </c:pt>
                <c:pt idx="17">
                  <c:v>1770 </c:v>
                </c:pt>
                <c:pt idx="18">
                  <c:v>1775 </c:v>
                </c:pt>
                <c:pt idx="19">
                  <c:v>1780 </c:v>
                </c:pt>
                <c:pt idx="20">
                  <c:v>1785 </c:v>
                </c:pt>
                <c:pt idx="21">
                  <c:v>1790 </c:v>
                </c:pt>
                <c:pt idx="22">
                  <c:v>1795 </c:v>
                </c:pt>
                <c:pt idx="23">
                  <c:v>1800 </c:v>
                </c:pt>
                <c:pt idx="24">
                  <c:v>1805 </c:v>
                </c:pt>
                <c:pt idx="25">
                  <c:v>1810 </c:v>
                </c:pt>
                <c:pt idx="26">
                  <c:v>1815 </c:v>
                </c:pt>
                <c:pt idx="27">
                  <c:v>1820 </c:v>
                </c:pt>
                <c:pt idx="28">
                  <c:v>1825 </c:v>
                </c:pt>
                <c:pt idx="29">
                  <c:v>1830 </c:v>
                </c:pt>
                <c:pt idx="30">
                  <c:v>1835 </c:v>
                </c:pt>
                <c:pt idx="31">
                  <c:v>1840 </c:v>
                </c:pt>
                <c:pt idx="32">
                  <c:v>1845 </c:v>
                </c:pt>
                <c:pt idx="33">
                  <c:v>1850 </c:v>
                </c:pt>
                <c:pt idx="34">
                  <c:v>1855 </c:v>
                </c:pt>
                <c:pt idx="35">
                  <c:v>1860 </c:v>
                </c:pt>
                <c:pt idx="36">
                  <c:v>1865 </c:v>
                </c:pt>
                <c:pt idx="37">
                  <c:v>1870 </c:v>
                </c:pt>
                <c:pt idx="38">
                  <c:v>1875 </c:v>
                </c:pt>
                <c:pt idx="39">
                  <c:v>1880 </c:v>
                </c:pt>
                <c:pt idx="40">
                  <c:v>1885 </c:v>
                </c:pt>
                <c:pt idx="41">
                  <c:v>1890 </c:v>
                </c:pt>
                <c:pt idx="42">
                  <c:v>1895 </c:v>
                </c:pt>
                <c:pt idx="43">
                  <c:v>1900 </c:v>
                </c:pt>
                <c:pt idx="44">
                  <c:v>1905 </c:v>
                </c:pt>
                <c:pt idx="45">
                  <c:v>1910 </c:v>
                </c:pt>
                <c:pt idx="46">
                  <c:v>1915 </c:v>
                </c:pt>
                <c:pt idx="47">
                  <c:v>1920 </c:v>
                </c:pt>
                <c:pt idx="48">
                  <c:v>1925 </c:v>
                </c:pt>
                <c:pt idx="49">
                  <c:v>1930 </c:v>
                </c:pt>
                <c:pt idx="50">
                  <c:v>1935 </c:v>
                </c:pt>
                <c:pt idx="51">
                  <c:v>1940 </c:v>
                </c:pt>
                <c:pt idx="52">
                  <c:v>1945 </c:v>
                </c:pt>
              </c:strCache>
            </c:strRef>
          </c:cat>
          <c:val>
            <c:numRef>
              <c:f>분석1!$AM$2:$AM$54</c:f>
              <c:numCache>
                <c:formatCode>General</c:formatCode>
                <c:ptCount val="5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0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3</c:v>
                </c:pt>
                <c:pt idx="28">
                  <c:v>4</c:v>
                </c:pt>
                <c:pt idx="29">
                  <c:v>7</c:v>
                </c:pt>
                <c:pt idx="30">
                  <c:v>8</c:v>
                </c:pt>
                <c:pt idx="31">
                  <c:v>7</c:v>
                </c:pt>
                <c:pt idx="32">
                  <c:v>7</c:v>
                </c:pt>
                <c:pt idx="33">
                  <c:v>7</c:v>
                </c:pt>
                <c:pt idx="34">
                  <c:v>9</c:v>
                </c:pt>
                <c:pt idx="35">
                  <c:v>10</c:v>
                </c:pt>
                <c:pt idx="36">
                  <c:v>7</c:v>
                </c:pt>
                <c:pt idx="37">
                  <c:v>7</c:v>
                </c:pt>
                <c:pt idx="38">
                  <c:v>7</c:v>
                </c:pt>
                <c:pt idx="39">
                  <c:v>6</c:v>
                </c:pt>
                <c:pt idx="40">
                  <c:v>7</c:v>
                </c:pt>
                <c:pt idx="41">
                  <c:v>7</c:v>
                </c:pt>
                <c:pt idx="42">
                  <c:v>7</c:v>
                </c:pt>
                <c:pt idx="43">
                  <c:v>7</c:v>
                </c:pt>
                <c:pt idx="44">
                  <c:v>5</c:v>
                </c:pt>
                <c:pt idx="45">
                  <c:v>6</c:v>
                </c:pt>
                <c:pt idx="46">
                  <c:v>6</c:v>
                </c:pt>
                <c:pt idx="47">
                  <c:v>5</c:v>
                </c:pt>
                <c:pt idx="48">
                  <c:v>6</c:v>
                </c:pt>
                <c:pt idx="49">
                  <c:v>4</c:v>
                </c:pt>
                <c:pt idx="50">
                  <c:v>3</c:v>
                </c:pt>
                <c:pt idx="51">
                  <c:v>1</c:v>
                </c:pt>
                <c:pt idx="52">
                  <c:v>1</c:v>
                </c:pt>
              </c:numCache>
            </c:numRef>
          </c:val>
        </c:ser>
        <c:ser>
          <c:idx val="2"/>
          <c:order val="2"/>
          <c:tx>
            <c:strRef>
              <c:f>분석1!$AN$1</c:f>
              <c:strCache>
                <c:ptCount val="1"/>
                <c:pt idx="0">
                  <c:v>경상도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rgbClr val="1F497D">
                  <a:lumMod val="50000"/>
                </a:srgbClr>
              </a:solidFill>
            </a:ln>
          </c:spPr>
          <c:invertIfNegative val="0"/>
          <c:cat>
            <c:strRef>
              <c:f>분석1!$A$2:$A$54</c:f>
              <c:strCache>
                <c:ptCount val="53"/>
                <c:pt idx="0">
                  <c:v>1685 </c:v>
                </c:pt>
                <c:pt idx="1">
                  <c:v>1690 </c:v>
                </c:pt>
                <c:pt idx="2">
                  <c:v>1695 </c:v>
                </c:pt>
                <c:pt idx="3">
                  <c:v>1700 </c:v>
                </c:pt>
                <c:pt idx="4">
                  <c:v>1705 </c:v>
                </c:pt>
                <c:pt idx="5">
                  <c:v>1710 </c:v>
                </c:pt>
                <c:pt idx="6">
                  <c:v>1715 </c:v>
                </c:pt>
                <c:pt idx="7">
                  <c:v>1720 </c:v>
                </c:pt>
                <c:pt idx="8">
                  <c:v>1725 </c:v>
                </c:pt>
                <c:pt idx="9">
                  <c:v>1730 </c:v>
                </c:pt>
                <c:pt idx="10">
                  <c:v>1735 </c:v>
                </c:pt>
                <c:pt idx="11">
                  <c:v>1740 </c:v>
                </c:pt>
                <c:pt idx="12">
                  <c:v>1745 </c:v>
                </c:pt>
                <c:pt idx="13">
                  <c:v>1750 </c:v>
                </c:pt>
                <c:pt idx="14">
                  <c:v>1755 </c:v>
                </c:pt>
                <c:pt idx="15">
                  <c:v>1760 </c:v>
                </c:pt>
                <c:pt idx="16">
                  <c:v>1765 </c:v>
                </c:pt>
                <c:pt idx="17">
                  <c:v>1770 </c:v>
                </c:pt>
                <c:pt idx="18">
                  <c:v>1775 </c:v>
                </c:pt>
                <c:pt idx="19">
                  <c:v>1780 </c:v>
                </c:pt>
                <c:pt idx="20">
                  <c:v>1785 </c:v>
                </c:pt>
                <c:pt idx="21">
                  <c:v>1790 </c:v>
                </c:pt>
                <c:pt idx="22">
                  <c:v>1795 </c:v>
                </c:pt>
                <c:pt idx="23">
                  <c:v>1800 </c:v>
                </c:pt>
                <c:pt idx="24">
                  <c:v>1805 </c:v>
                </c:pt>
                <c:pt idx="25">
                  <c:v>1810 </c:v>
                </c:pt>
                <c:pt idx="26">
                  <c:v>1815 </c:v>
                </c:pt>
                <c:pt idx="27">
                  <c:v>1820 </c:v>
                </c:pt>
                <c:pt idx="28">
                  <c:v>1825 </c:v>
                </c:pt>
                <c:pt idx="29">
                  <c:v>1830 </c:v>
                </c:pt>
                <c:pt idx="30">
                  <c:v>1835 </c:v>
                </c:pt>
                <c:pt idx="31">
                  <c:v>1840 </c:v>
                </c:pt>
                <c:pt idx="32">
                  <c:v>1845 </c:v>
                </c:pt>
                <c:pt idx="33">
                  <c:v>1850 </c:v>
                </c:pt>
                <c:pt idx="34">
                  <c:v>1855 </c:v>
                </c:pt>
                <c:pt idx="35">
                  <c:v>1860 </c:v>
                </c:pt>
                <c:pt idx="36">
                  <c:v>1865 </c:v>
                </c:pt>
                <c:pt idx="37">
                  <c:v>1870 </c:v>
                </c:pt>
                <c:pt idx="38">
                  <c:v>1875 </c:v>
                </c:pt>
                <c:pt idx="39">
                  <c:v>1880 </c:v>
                </c:pt>
                <c:pt idx="40">
                  <c:v>1885 </c:v>
                </c:pt>
                <c:pt idx="41">
                  <c:v>1890 </c:v>
                </c:pt>
                <c:pt idx="42">
                  <c:v>1895 </c:v>
                </c:pt>
                <c:pt idx="43">
                  <c:v>1900 </c:v>
                </c:pt>
                <c:pt idx="44">
                  <c:v>1905 </c:v>
                </c:pt>
                <c:pt idx="45">
                  <c:v>1910 </c:v>
                </c:pt>
                <c:pt idx="46">
                  <c:v>1915 </c:v>
                </c:pt>
                <c:pt idx="47">
                  <c:v>1920 </c:v>
                </c:pt>
                <c:pt idx="48">
                  <c:v>1925 </c:v>
                </c:pt>
                <c:pt idx="49">
                  <c:v>1930 </c:v>
                </c:pt>
                <c:pt idx="50">
                  <c:v>1935 </c:v>
                </c:pt>
                <c:pt idx="51">
                  <c:v>1940 </c:v>
                </c:pt>
                <c:pt idx="52">
                  <c:v>1945 </c:v>
                </c:pt>
              </c:strCache>
            </c:strRef>
          </c:cat>
          <c:val>
            <c:numRef>
              <c:f>분석1!$AN$2:$AN$54</c:f>
              <c:numCache>
                <c:formatCode>General</c:formatCode>
                <c:ptCount val="53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6</c:v>
                </c:pt>
                <c:pt idx="13">
                  <c:v>5</c:v>
                </c:pt>
                <c:pt idx="14">
                  <c:v>1</c:v>
                </c:pt>
                <c:pt idx="15">
                  <c:v>3</c:v>
                </c:pt>
                <c:pt idx="16">
                  <c:v>4</c:v>
                </c:pt>
                <c:pt idx="17">
                  <c:v>2</c:v>
                </c:pt>
                <c:pt idx="18">
                  <c:v>6</c:v>
                </c:pt>
                <c:pt idx="19">
                  <c:v>6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2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5</c:v>
                </c:pt>
                <c:pt idx="35">
                  <c:v>6</c:v>
                </c:pt>
                <c:pt idx="36">
                  <c:v>5</c:v>
                </c:pt>
                <c:pt idx="37">
                  <c:v>5</c:v>
                </c:pt>
                <c:pt idx="38">
                  <c:v>6</c:v>
                </c:pt>
                <c:pt idx="39">
                  <c:v>2</c:v>
                </c:pt>
                <c:pt idx="40">
                  <c:v>6</c:v>
                </c:pt>
                <c:pt idx="41">
                  <c:v>6</c:v>
                </c:pt>
                <c:pt idx="42">
                  <c:v>6</c:v>
                </c:pt>
                <c:pt idx="43">
                  <c:v>7</c:v>
                </c:pt>
                <c:pt idx="44">
                  <c:v>8</c:v>
                </c:pt>
                <c:pt idx="45">
                  <c:v>6</c:v>
                </c:pt>
                <c:pt idx="46">
                  <c:v>6</c:v>
                </c:pt>
                <c:pt idx="47">
                  <c:v>7</c:v>
                </c:pt>
                <c:pt idx="48">
                  <c:v>6</c:v>
                </c:pt>
                <c:pt idx="49">
                  <c:v>4</c:v>
                </c:pt>
                <c:pt idx="50">
                  <c:v>3</c:v>
                </c:pt>
                <c:pt idx="51">
                  <c:v>2</c:v>
                </c:pt>
                <c:pt idx="5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100"/>
        <c:axId val="195398656"/>
        <c:axId val="195569152"/>
      </c:barChart>
      <c:catAx>
        <c:axId val="1953986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 rot="-5400000" vert="horz"/>
          <a:lstStyle/>
          <a:p>
            <a:pPr>
              <a:defRPr/>
            </a:pPr>
            <a:endParaRPr lang="ko-KR"/>
          </a:p>
        </c:txPr>
        <c:crossAx val="195569152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9556915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crossAx val="195398656"/>
        <c:crosses val="autoZero"/>
        <c:crossBetween val="between"/>
      </c:valAx>
      <c:spPr>
        <a:ln>
          <a:solidFill>
            <a:schemeClr val="bg1"/>
          </a:solidFill>
        </a:ln>
      </c:spPr>
    </c:plotArea>
    <c:legend>
      <c:legendPos val="b"/>
      <c:layout/>
      <c:overlay val="0"/>
      <c:txPr>
        <a:bodyPr/>
        <a:lstStyle/>
        <a:p>
          <a:pPr>
            <a:defRPr sz="1800"/>
          </a:pPr>
          <a:endParaRPr lang="ko-KR"/>
        </a:p>
      </c:txPr>
    </c:legend>
    <c:plotVisOnly val="1"/>
    <c:dispBlanksAs val="gap"/>
    <c:showDLblsOverMax val="0"/>
  </c:chart>
  <c:spPr>
    <a:solidFill>
      <a:schemeClr val="tx1"/>
    </a:solidFill>
    <a:ln>
      <a:solidFill>
        <a:schemeClr val="bg1"/>
      </a:solidFill>
    </a:ln>
  </c:spPr>
  <c:txPr>
    <a:bodyPr/>
    <a:lstStyle/>
    <a:p>
      <a:pPr>
        <a:defRPr sz="1200">
          <a:solidFill>
            <a:schemeClr val="bg1"/>
          </a:solidFill>
          <a:latin typeface="+mj-ea"/>
          <a:ea typeface="+mj-ea"/>
        </a:defRPr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Sheet19!$D$44</c:f>
              <c:strCache>
                <c:ptCount val="1"/>
                <c:pt idx="0">
                  <c:v>전라도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cat>
            <c:numRef>
              <c:f>Sheet19!$B$45:$B$97</c:f>
              <c:numCache>
                <c:formatCode>General</c:formatCode>
                <c:ptCount val="53"/>
                <c:pt idx="0">
                  <c:v>1685</c:v>
                </c:pt>
                <c:pt idx="1">
                  <c:v>1690</c:v>
                </c:pt>
                <c:pt idx="2">
                  <c:v>1695</c:v>
                </c:pt>
                <c:pt idx="3">
                  <c:v>1700</c:v>
                </c:pt>
                <c:pt idx="4">
                  <c:v>1705</c:v>
                </c:pt>
                <c:pt idx="5">
                  <c:v>1710</c:v>
                </c:pt>
                <c:pt idx="6">
                  <c:v>1715</c:v>
                </c:pt>
                <c:pt idx="7">
                  <c:v>1720</c:v>
                </c:pt>
                <c:pt idx="8">
                  <c:v>1725</c:v>
                </c:pt>
                <c:pt idx="9">
                  <c:v>1730</c:v>
                </c:pt>
                <c:pt idx="10">
                  <c:v>1735</c:v>
                </c:pt>
                <c:pt idx="11">
                  <c:v>1740</c:v>
                </c:pt>
                <c:pt idx="12">
                  <c:v>1745</c:v>
                </c:pt>
                <c:pt idx="13">
                  <c:v>1750</c:v>
                </c:pt>
                <c:pt idx="14">
                  <c:v>1755</c:v>
                </c:pt>
                <c:pt idx="15">
                  <c:v>1760</c:v>
                </c:pt>
                <c:pt idx="16">
                  <c:v>1765</c:v>
                </c:pt>
                <c:pt idx="17">
                  <c:v>1770</c:v>
                </c:pt>
                <c:pt idx="18">
                  <c:v>1775</c:v>
                </c:pt>
                <c:pt idx="19">
                  <c:v>1780</c:v>
                </c:pt>
                <c:pt idx="20">
                  <c:v>1785</c:v>
                </c:pt>
                <c:pt idx="21">
                  <c:v>1790</c:v>
                </c:pt>
                <c:pt idx="22">
                  <c:v>1795</c:v>
                </c:pt>
                <c:pt idx="23">
                  <c:v>1800</c:v>
                </c:pt>
                <c:pt idx="24">
                  <c:v>1805</c:v>
                </c:pt>
                <c:pt idx="25">
                  <c:v>1810</c:v>
                </c:pt>
                <c:pt idx="26">
                  <c:v>1815</c:v>
                </c:pt>
                <c:pt idx="27">
                  <c:v>1820</c:v>
                </c:pt>
                <c:pt idx="28">
                  <c:v>1825</c:v>
                </c:pt>
                <c:pt idx="29">
                  <c:v>1830</c:v>
                </c:pt>
                <c:pt idx="30">
                  <c:v>1835</c:v>
                </c:pt>
                <c:pt idx="31">
                  <c:v>1840</c:v>
                </c:pt>
                <c:pt idx="32">
                  <c:v>1845</c:v>
                </c:pt>
                <c:pt idx="33">
                  <c:v>1850</c:v>
                </c:pt>
                <c:pt idx="34">
                  <c:v>1855</c:v>
                </c:pt>
                <c:pt idx="35">
                  <c:v>1860</c:v>
                </c:pt>
                <c:pt idx="36">
                  <c:v>1865</c:v>
                </c:pt>
                <c:pt idx="37">
                  <c:v>1870</c:v>
                </c:pt>
                <c:pt idx="38">
                  <c:v>1875</c:v>
                </c:pt>
                <c:pt idx="39">
                  <c:v>1880</c:v>
                </c:pt>
                <c:pt idx="40">
                  <c:v>1885</c:v>
                </c:pt>
                <c:pt idx="41">
                  <c:v>1890</c:v>
                </c:pt>
                <c:pt idx="42">
                  <c:v>1895</c:v>
                </c:pt>
                <c:pt idx="43">
                  <c:v>1900</c:v>
                </c:pt>
                <c:pt idx="44">
                  <c:v>1905</c:v>
                </c:pt>
                <c:pt idx="45">
                  <c:v>1910</c:v>
                </c:pt>
                <c:pt idx="46">
                  <c:v>1915</c:v>
                </c:pt>
                <c:pt idx="47">
                  <c:v>1920</c:v>
                </c:pt>
                <c:pt idx="48">
                  <c:v>1925</c:v>
                </c:pt>
                <c:pt idx="49">
                  <c:v>1930</c:v>
                </c:pt>
                <c:pt idx="50">
                  <c:v>1935</c:v>
                </c:pt>
                <c:pt idx="51">
                  <c:v>1940</c:v>
                </c:pt>
                <c:pt idx="52">
                  <c:v>1945</c:v>
                </c:pt>
              </c:numCache>
            </c:numRef>
          </c:cat>
          <c:val>
            <c:numRef>
              <c:f>Sheet19!$D$45:$D$97</c:f>
              <c:numCache>
                <c:formatCode>General</c:formatCode>
                <c:ptCount val="53"/>
                <c:pt idx="11" formatCode="0.0_ ">
                  <c:v>20.600000000000026</c:v>
                </c:pt>
                <c:pt idx="12" formatCode="0.0_ ">
                  <c:v>18.600000000000026</c:v>
                </c:pt>
                <c:pt idx="13" formatCode="0.0_ ">
                  <c:v>19.300000000000026</c:v>
                </c:pt>
                <c:pt idx="14" formatCode="0.0_ ">
                  <c:v>16.000000000000018</c:v>
                </c:pt>
                <c:pt idx="15" formatCode="0.0_ ">
                  <c:v>13.800000000000011</c:v>
                </c:pt>
                <c:pt idx="16" formatCode="0.0_ ">
                  <c:v>16.600000000000019</c:v>
                </c:pt>
                <c:pt idx="18" formatCode="0.0_ ">
                  <c:v>17.000000000000011</c:v>
                </c:pt>
                <c:pt idx="19" formatCode="0.0_ ">
                  <c:v>13.900000000000006</c:v>
                </c:pt>
                <c:pt idx="20" formatCode="0.0_ ">
                  <c:v>13.400000000000006</c:v>
                </c:pt>
                <c:pt idx="21" formatCode="0.0_ ">
                  <c:v>12.700000000000003</c:v>
                </c:pt>
                <c:pt idx="22" formatCode="0.0_ ">
                  <c:v>14.000000000000007</c:v>
                </c:pt>
                <c:pt idx="23" formatCode="0.0_ ">
                  <c:v>13.800000000000006</c:v>
                </c:pt>
                <c:pt idx="24" formatCode="0.0_ ">
                  <c:v>10.600000000000003</c:v>
                </c:pt>
                <c:pt idx="25" formatCode="0.0_ ">
                  <c:v>8.6999999999999975</c:v>
                </c:pt>
                <c:pt idx="26" formatCode="0.0_ ">
                  <c:v>11.400000000000002</c:v>
                </c:pt>
                <c:pt idx="27" formatCode="0.0_ ">
                  <c:v>10.460318180963791</c:v>
                </c:pt>
                <c:pt idx="28" formatCode="0.0_ ">
                  <c:v>10.939142670271236</c:v>
                </c:pt>
                <c:pt idx="29" formatCode="0.0_ ">
                  <c:v>8.9221408738953123</c:v>
                </c:pt>
                <c:pt idx="30" formatCode="0.0_ ">
                  <c:v>8.0956048263808089</c:v>
                </c:pt>
                <c:pt idx="31" formatCode="0.0_ ">
                  <c:v>9.812746067550405</c:v>
                </c:pt>
                <c:pt idx="32" formatCode="0.0_ ">
                  <c:v>9.5953546276749577</c:v>
                </c:pt>
                <c:pt idx="33" formatCode="0.0_ ">
                  <c:v>7.5096403419606768</c:v>
                </c:pt>
                <c:pt idx="34" formatCode="0.0_ ">
                  <c:v>7.7998175776931582</c:v>
                </c:pt>
                <c:pt idx="36" formatCode="0.0_ ">
                  <c:v>7.0072412006120048</c:v>
                </c:pt>
                <c:pt idx="37" formatCode="0.0_ ">
                  <c:v>6.4929554863262924</c:v>
                </c:pt>
                <c:pt idx="38" formatCode="0.0_ ">
                  <c:v>5.6643840577548659</c:v>
                </c:pt>
                <c:pt idx="39" formatCode="0.0_ ">
                  <c:v>5.3225411002673528</c:v>
                </c:pt>
                <c:pt idx="40" formatCode="0.0_ ">
                  <c:v>4.4391936426709702</c:v>
                </c:pt>
                <c:pt idx="41" formatCode="0.0_ ">
                  <c:v>4.9820507855281111</c:v>
                </c:pt>
                <c:pt idx="42" formatCode="0.0_ ">
                  <c:v>4.9677650712423969</c:v>
                </c:pt>
                <c:pt idx="43" formatCode="0.0_ ">
                  <c:v>4.7854815525657104</c:v>
                </c:pt>
                <c:pt idx="44" formatCode="0.0_ ">
                  <c:v>5.6850797024889248</c:v>
                </c:pt>
                <c:pt idx="45" formatCode="0.0_ ">
                  <c:v>7.0204591216277317</c:v>
                </c:pt>
                <c:pt idx="46" formatCode="0.0_ ">
                  <c:v>7.2527649994921983</c:v>
                </c:pt>
                <c:pt idx="47" formatCode="0.0_ ">
                  <c:v>9.9052503021087563</c:v>
                </c:pt>
                <c:pt idx="48" formatCode="0.0_ ">
                  <c:v>9.5291395528637235</c:v>
                </c:pt>
                <c:pt idx="49" formatCode="0.0_ ">
                  <c:v>9.744370274965144</c:v>
                </c:pt>
                <c:pt idx="50" formatCode="0.0_ ">
                  <c:v>11.124432293113003</c:v>
                </c:pt>
                <c:pt idx="51" formatCode="0.0_ ">
                  <c:v>10.333519588191946</c:v>
                </c:pt>
                <c:pt idx="52" formatCode="0.0_ ">
                  <c:v>9.2335195881919443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Sheet19!$E$44</c:f>
              <c:strCache>
                <c:ptCount val="1"/>
                <c:pt idx="0">
                  <c:v>경상도</c:v>
                </c:pt>
              </c:strCache>
            </c:strRef>
          </c:tx>
          <c:spPr>
            <a:ln w="25400">
              <a:solidFill>
                <a:srgbClr val="1F497D">
                  <a:lumMod val="50000"/>
                </a:srgbClr>
              </a:solidFill>
            </a:ln>
          </c:spPr>
          <c:marker>
            <c:symbol val="none"/>
          </c:marker>
          <c:cat>
            <c:numRef>
              <c:f>Sheet19!$B$45:$B$97</c:f>
              <c:numCache>
                <c:formatCode>General</c:formatCode>
                <c:ptCount val="53"/>
                <c:pt idx="0">
                  <c:v>1685</c:v>
                </c:pt>
                <c:pt idx="1">
                  <c:v>1690</c:v>
                </c:pt>
                <c:pt idx="2">
                  <c:v>1695</c:v>
                </c:pt>
                <c:pt idx="3">
                  <c:v>1700</c:v>
                </c:pt>
                <c:pt idx="4">
                  <c:v>1705</c:v>
                </c:pt>
                <c:pt idx="5">
                  <c:v>1710</c:v>
                </c:pt>
                <c:pt idx="6">
                  <c:v>1715</c:v>
                </c:pt>
                <c:pt idx="7">
                  <c:v>1720</c:v>
                </c:pt>
                <c:pt idx="8">
                  <c:v>1725</c:v>
                </c:pt>
                <c:pt idx="9">
                  <c:v>1730</c:v>
                </c:pt>
                <c:pt idx="10">
                  <c:v>1735</c:v>
                </c:pt>
                <c:pt idx="11">
                  <c:v>1740</c:v>
                </c:pt>
                <c:pt idx="12">
                  <c:v>1745</c:v>
                </c:pt>
                <c:pt idx="13">
                  <c:v>1750</c:v>
                </c:pt>
                <c:pt idx="14">
                  <c:v>1755</c:v>
                </c:pt>
                <c:pt idx="15">
                  <c:v>1760</c:v>
                </c:pt>
                <c:pt idx="16">
                  <c:v>1765</c:v>
                </c:pt>
                <c:pt idx="17">
                  <c:v>1770</c:v>
                </c:pt>
                <c:pt idx="18">
                  <c:v>1775</c:v>
                </c:pt>
                <c:pt idx="19">
                  <c:v>1780</c:v>
                </c:pt>
                <c:pt idx="20">
                  <c:v>1785</c:v>
                </c:pt>
                <c:pt idx="21">
                  <c:v>1790</c:v>
                </c:pt>
                <c:pt idx="22">
                  <c:v>1795</c:v>
                </c:pt>
                <c:pt idx="23">
                  <c:v>1800</c:v>
                </c:pt>
                <c:pt idx="24">
                  <c:v>1805</c:v>
                </c:pt>
                <c:pt idx="25">
                  <c:v>1810</c:v>
                </c:pt>
                <c:pt idx="26">
                  <c:v>1815</c:v>
                </c:pt>
                <c:pt idx="27">
                  <c:v>1820</c:v>
                </c:pt>
                <c:pt idx="28">
                  <c:v>1825</c:v>
                </c:pt>
                <c:pt idx="29">
                  <c:v>1830</c:v>
                </c:pt>
                <c:pt idx="30">
                  <c:v>1835</c:v>
                </c:pt>
                <c:pt idx="31">
                  <c:v>1840</c:v>
                </c:pt>
                <c:pt idx="32">
                  <c:v>1845</c:v>
                </c:pt>
                <c:pt idx="33">
                  <c:v>1850</c:v>
                </c:pt>
                <c:pt idx="34">
                  <c:v>1855</c:v>
                </c:pt>
                <c:pt idx="35">
                  <c:v>1860</c:v>
                </c:pt>
                <c:pt idx="36">
                  <c:v>1865</c:v>
                </c:pt>
                <c:pt idx="37">
                  <c:v>1870</c:v>
                </c:pt>
                <c:pt idx="38">
                  <c:v>1875</c:v>
                </c:pt>
                <c:pt idx="39">
                  <c:v>1880</c:v>
                </c:pt>
                <c:pt idx="40">
                  <c:v>1885</c:v>
                </c:pt>
                <c:pt idx="41">
                  <c:v>1890</c:v>
                </c:pt>
                <c:pt idx="42">
                  <c:v>1895</c:v>
                </c:pt>
                <c:pt idx="43">
                  <c:v>1900</c:v>
                </c:pt>
                <c:pt idx="44">
                  <c:v>1905</c:v>
                </c:pt>
                <c:pt idx="45">
                  <c:v>1910</c:v>
                </c:pt>
                <c:pt idx="46">
                  <c:v>1915</c:v>
                </c:pt>
                <c:pt idx="47">
                  <c:v>1920</c:v>
                </c:pt>
                <c:pt idx="48">
                  <c:v>1925</c:v>
                </c:pt>
                <c:pt idx="49">
                  <c:v>1930</c:v>
                </c:pt>
                <c:pt idx="50">
                  <c:v>1935</c:v>
                </c:pt>
                <c:pt idx="51">
                  <c:v>1940</c:v>
                </c:pt>
                <c:pt idx="52">
                  <c:v>1945</c:v>
                </c:pt>
              </c:numCache>
            </c:numRef>
          </c:cat>
          <c:val>
            <c:numRef>
              <c:f>Sheet19!$E$45:$E$97</c:f>
              <c:numCache>
                <c:formatCode>_-* #,##0.0_-;\-* #,##0.0_-;_-* "-"_-;_-@_-</c:formatCode>
                <c:ptCount val="53"/>
                <c:pt idx="0">
                  <c:v>15.968126302887558</c:v>
                </c:pt>
                <c:pt idx="1">
                  <c:v>13.82229296955456</c:v>
                </c:pt>
                <c:pt idx="2">
                  <c:v>10.447292969554562</c:v>
                </c:pt>
                <c:pt idx="3">
                  <c:v>13.118158209444612</c:v>
                </c:pt>
                <c:pt idx="4">
                  <c:v>10.61815820944461</c:v>
                </c:pt>
                <c:pt idx="5">
                  <c:v>11.468158209444612</c:v>
                </c:pt>
                <c:pt idx="6">
                  <c:v>11.018158209444612</c:v>
                </c:pt>
                <c:pt idx="7">
                  <c:v>10.168158209444613</c:v>
                </c:pt>
                <c:pt idx="8">
                  <c:v>9.8431582094446135</c:v>
                </c:pt>
                <c:pt idx="9">
                  <c:v>7.3681582094446174</c:v>
                </c:pt>
                <c:pt idx="10">
                  <c:v>10.043158209444616</c:v>
                </c:pt>
                <c:pt idx="11">
                  <c:v>12.293158209444615</c:v>
                </c:pt>
                <c:pt idx="12">
                  <c:v>10.844115406146145</c:v>
                </c:pt>
                <c:pt idx="13">
                  <c:v>12.51308077540399</c:v>
                </c:pt>
                <c:pt idx="14">
                  <c:v>8.8479441929522533</c:v>
                </c:pt>
                <c:pt idx="15">
                  <c:v>10.498780671625944</c:v>
                </c:pt>
                <c:pt idx="16">
                  <c:v>9.5897482597952131</c:v>
                </c:pt>
                <c:pt idx="17">
                  <c:v>9.9598138145429758</c:v>
                </c:pt>
                <c:pt idx="18">
                  <c:v>10.835010915309724</c:v>
                </c:pt>
                <c:pt idx="19">
                  <c:v>8.8350109153097183</c:v>
                </c:pt>
                <c:pt idx="20">
                  <c:v>9.1508427851037233</c:v>
                </c:pt>
                <c:pt idx="21">
                  <c:v>8.2845846633717315</c:v>
                </c:pt>
                <c:pt idx="22">
                  <c:v>7.0512513300383919</c:v>
                </c:pt>
                <c:pt idx="23">
                  <c:v>9.2512513300384072</c:v>
                </c:pt>
                <c:pt idx="24">
                  <c:v>8.7179179967050686</c:v>
                </c:pt>
                <c:pt idx="25">
                  <c:v>6.1596281927555356</c:v>
                </c:pt>
                <c:pt idx="26">
                  <c:v>8.8262948594222017</c:v>
                </c:pt>
                <c:pt idx="27">
                  <c:v>8.6929615260888653</c:v>
                </c:pt>
                <c:pt idx="28">
                  <c:v>9.2929615260888632</c:v>
                </c:pt>
                <c:pt idx="29">
                  <c:v>9.2154701926571185</c:v>
                </c:pt>
                <c:pt idx="30">
                  <c:v>8.3654701926571171</c:v>
                </c:pt>
                <c:pt idx="31">
                  <c:v>8.3262948594221982</c:v>
                </c:pt>
                <c:pt idx="32">
                  <c:v>9.0262948594221939</c:v>
                </c:pt>
                <c:pt idx="33">
                  <c:v>8.1262948594221989</c:v>
                </c:pt>
                <c:pt idx="34">
                  <c:v>8.8596281927555331</c:v>
                </c:pt>
                <c:pt idx="35">
                  <c:v>9.1248646519226426</c:v>
                </c:pt>
                <c:pt idx="36">
                  <c:v>8.6266103262015754</c:v>
                </c:pt>
                <c:pt idx="37">
                  <c:v>10.202400380710937</c:v>
                </c:pt>
                <c:pt idx="38">
                  <c:v>8.956943792889227</c:v>
                </c:pt>
                <c:pt idx="39">
                  <c:v>7.220574029424057</c:v>
                </c:pt>
                <c:pt idx="40">
                  <c:v>5.6217294790917993</c:v>
                </c:pt>
                <c:pt idx="41">
                  <c:v>7.2069417497646633</c:v>
                </c:pt>
                <c:pt idx="42">
                  <c:v>6.8717294790918029</c:v>
                </c:pt>
                <c:pt idx="43">
                  <c:v>6.0692349731095661</c:v>
                </c:pt>
                <c:pt idx="44">
                  <c:v>6.5656865097500265</c:v>
                </c:pt>
                <c:pt idx="45">
                  <c:v>9.1891018910668159</c:v>
                </c:pt>
                <c:pt idx="46">
                  <c:v>8.5046818334001681</c:v>
                </c:pt>
                <c:pt idx="47">
                  <c:v>7.8713485000668335</c:v>
                </c:pt>
                <c:pt idx="48">
                  <c:v>6.7380151667334989</c:v>
                </c:pt>
                <c:pt idx="49">
                  <c:v>8.6121919687672968</c:v>
                </c:pt>
                <c:pt idx="50">
                  <c:v>11.33244623508407</c:v>
                </c:pt>
                <c:pt idx="51">
                  <c:v>10.432446235084074</c:v>
                </c:pt>
                <c:pt idx="52">
                  <c:v>12.032446235084075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396352"/>
        <c:axId val="195540096"/>
      </c:lineChart>
      <c:catAx>
        <c:axId val="19539635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5400000" vert="horz"/>
          <a:lstStyle/>
          <a:p>
            <a:pPr>
              <a:defRPr/>
            </a:pPr>
            <a:endParaRPr lang="ko-KR"/>
          </a:p>
        </c:txPr>
        <c:crossAx val="195540096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1955400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,##0_);[Red]\(#,##0\)" sourceLinked="0"/>
        <c:majorTickMark val="out"/>
        <c:minorTickMark val="none"/>
        <c:tickLblPos val="nextTo"/>
        <c:crossAx val="19539635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b"/>
      <c:layout/>
      <c:overlay val="0"/>
      <c:spPr>
        <a:ln>
          <a:noFill/>
        </a:ln>
      </c:spPr>
    </c:legend>
    <c:plotVisOnly val="1"/>
    <c:dispBlanksAs val="gap"/>
    <c:showDLblsOverMax val="0"/>
  </c:chart>
  <c:spPr>
    <a:solidFill>
      <a:sysClr val="window" lastClr="FFFFFF"/>
    </a:solidFill>
    <a:ln>
      <a:noFill/>
    </a:ln>
  </c:spPr>
  <c:txPr>
    <a:bodyPr/>
    <a:lstStyle/>
    <a:p>
      <a:pPr>
        <a:defRPr sz="1800"/>
      </a:pPr>
      <a:endParaRPr lang="ko-KR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608548931383573E-2"/>
          <c:y val="5.4669764679318986E-2"/>
          <c:w val="0.79221863933674952"/>
          <c:h val="0.66260165556228545"/>
        </c:manualLayout>
      </c:layout>
      <c:barChart>
        <c:barDir val="col"/>
        <c:grouping val="clustered"/>
        <c:varyColors val="0"/>
        <c:ser>
          <c:idx val="4"/>
          <c:order val="1"/>
          <c:tx>
            <c:strRef>
              <c:f>'4-13'!$E$2</c:f>
              <c:strCache>
                <c:ptCount val="1"/>
                <c:pt idx="0">
                  <c:v>실질농업생산액</c:v>
                </c:pt>
              </c:strCache>
            </c:strRef>
          </c:tx>
          <c:spPr>
            <a:solidFill>
              <a:srgbClr val="00B050">
                <a:alpha val="50000"/>
              </a:srgbClr>
            </a:solidFill>
          </c:spPr>
          <c:invertIfNegative val="0"/>
          <c:cat>
            <c:numRef>
              <c:f>'4-13'!$C$3:$C$206</c:f>
              <c:numCache>
                <c:formatCode>General</c:formatCode>
                <c:ptCount val="204"/>
                <c:pt idx="0">
                  <c:v>1910</c:v>
                </c:pt>
                <c:pt idx="12">
                  <c:v>1911</c:v>
                </c:pt>
                <c:pt idx="24">
                  <c:v>1912</c:v>
                </c:pt>
                <c:pt idx="36">
                  <c:v>1913</c:v>
                </c:pt>
                <c:pt idx="48">
                  <c:v>1914</c:v>
                </c:pt>
                <c:pt idx="60">
                  <c:v>1915</c:v>
                </c:pt>
                <c:pt idx="72">
                  <c:v>1916</c:v>
                </c:pt>
                <c:pt idx="84">
                  <c:v>1917</c:v>
                </c:pt>
                <c:pt idx="96">
                  <c:v>1918</c:v>
                </c:pt>
                <c:pt idx="108">
                  <c:v>1919</c:v>
                </c:pt>
                <c:pt idx="120">
                  <c:v>1920</c:v>
                </c:pt>
                <c:pt idx="132">
                  <c:v>1921</c:v>
                </c:pt>
                <c:pt idx="144">
                  <c:v>1922</c:v>
                </c:pt>
                <c:pt idx="156">
                  <c:v>1923</c:v>
                </c:pt>
                <c:pt idx="168">
                  <c:v>1924</c:v>
                </c:pt>
                <c:pt idx="180">
                  <c:v>1925</c:v>
                </c:pt>
                <c:pt idx="192">
                  <c:v>1926</c:v>
                </c:pt>
              </c:numCache>
            </c:numRef>
          </c:cat>
          <c:val>
            <c:numRef>
              <c:f>'4-13'!$E$3:$E$206</c:f>
              <c:numCache>
                <c:formatCode>General</c:formatCode>
                <c:ptCount val="204"/>
                <c:pt idx="12" formatCode="_(* #,##0_);_(* \(#,##0\);_(* &quot;-&quot;_);_(@_)">
                  <c:v>574132183.90804601</c:v>
                </c:pt>
                <c:pt idx="13" formatCode="_(* #,##0_);_(* \(#,##0\);_(* &quot;-&quot;_);_(@_)">
                  <c:v>574132183.90804601</c:v>
                </c:pt>
                <c:pt idx="14" formatCode="_(* #,##0_);_(* \(#,##0\);_(* &quot;-&quot;_);_(@_)">
                  <c:v>574132183.90804601</c:v>
                </c:pt>
                <c:pt idx="15" formatCode="_(* #,##0_);_(* \(#,##0\);_(* &quot;-&quot;_);_(@_)">
                  <c:v>574132183.90804601</c:v>
                </c:pt>
                <c:pt idx="16" formatCode="_(* #,##0_);_(* \(#,##0\);_(* &quot;-&quot;_);_(@_)">
                  <c:v>574132183.90804601</c:v>
                </c:pt>
                <c:pt idx="17" formatCode="_(* #,##0_);_(* \(#,##0\);_(* &quot;-&quot;_);_(@_)">
                  <c:v>574132183.90804601</c:v>
                </c:pt>
                <c:pt idx="18" formatCode="_(* #,##0_);_(* \(#,##0\);_(* &quot;-&quot;_);_(@_)">
                  <c:v>574132183.90804601</c:v>
                </c:pt>
                <c:pt idx="19" formatCode="_(* #,##0_);_(* \(#,##0\);_(* &quot;-&quot;_);_(@_)">
                  <c:v>574132183.90804601</c:v>
                </c:pt>
                <c:pt idx="20" formatCode="_(* #,##0_);_(* \(#,##0\);_(* &quot;-&quot;_);_(@_)">
                  <c:v>574132183.90804601</c:v>
                </c:pt>
                <c:pt idx="21" formatCode="_(* #,##0_);_(* \(#,##0\);_(* &quot;-&quot;_);_(@_)">
                  <c:v>574132183.90804601</c:v>
                </c:pt>
                <c:pt idx="22" formatCode="_(* #,##0_);_(* \(#,##0\);_(* &quot;-&quot;_);_(@_)">
                  <c:v>574132183.90804601</c:v>
                </c:pt>
                <c:pt idx="23" formatCode="_(* #,##0_);_(* \(#,##0\);_(* &quot;-&quot;_);_(@_)">
                  <c:v>574132183.90804601</c:v>
                </c:pt>
                <c:pt idx="24" formatCode="_(* #,##0_);_(* \(#,##0\);_(* &quot;-&quot;_);_(@_)">
                  <c:v>575561538.46153855</c:v>
                </c:pt>
                <c:pt idx="25" formatCode="_(* #,##0_);_(* \(#,##0\);_(* &quot;-&quot;_);_(@_)">
                  <c:v>575561538.46153855</c:v>
                </c:pt>
                <c:pt idx="26" formatCode="_(* #,##0_);_(* \(#,##0\);_(* &quot;-&quot;_);_(@_)">
                  <c:v>575561538.46153855</c:v>
                </c:pt>
                <c:pt idx="27" formatCode="_(* #,##0_);_(* \(#,##0\);_(* &quot;-&quot;_);_(@_)">
                  <c:v>575561538.46153855</c:v>
                </c:pt>
                <c:pt idx="28" formatCode="_(* #,##0_);_(* \(#,##0\);_(* &quot;-&quot;_);_(@_)">
                  <c:v>575561538.46153855</c:v>
                </c:pt>
                <c:pt idx="29" formatCode="_(* #,##0_);_(* \(#,##0\);_(* &quot;-&quot;_);_(@_)">
                  <c:v>575561538.46153855</c:v>
                </c:pt>
                <c:pt idx="30" formatCode="_(* #,##0_);_(* \(#,##0\);_(* &quot;-&quot;_);_(@_)">
                  <c:v>575561538.46153855</c:v>
                </c:pt>
                <c:pt idx="31" formatCode="_(* #,##0_);_(* \(#,##0\);_(* &quot;-&quot;_);_(@_)">
                  <c:v>575561538.46153855</c:v>
                </c:pt>
                <c:pt idx="32" formatCode="_(* #,##0_);_(* \(#,##0\);_(* &quot;-&quot;_);_(@_)">
                  <c:v>575561538.46153855</c:v>
                </c:pt>
                <c:pt idx="33" formatCode="_(* #,##0_);_(* \(#,##0\);_(* &quot;-&quot;_);_(@_)">
                  <c:v>575561538.46153855</c:v>
                </c:pt>
                <c:pt idx="34" formatCode="_(* #,##0_);_(* \(#,##0\);_(* &quot;-&quot;_);_(@_)">
                  <c:v>575561538.46153855</c:v>
                </c:pt>
                <c:pt idx="35" formatCode="_(* #,##0_);_(* \(#,##0\);_(* &quot;-&quot;_);_(@_)">
                  <c:v>575561538.46153855</c:v>
                </c:pt>
                <c:pt idx="36" formatCode="_(* #,##0_);_(* \(#,##0\);_(* &quot;-&quot;_);_(@_)">
                  <c:v>620660322.10834563</c:v>
                </c:pt>
                <c:pt idx="37" formatCode="_(* #,##0_);_(* \(#,##0\);_(* &quot;-&quot;_);_(@_)">
                  <c:v>620660322.10834563</c:v>
                </c:pt>
                <c:pt idx="38" formatCode="_(* #,##0_);_(* \(#,##0\);_(* &quot;-&quot;_);_(@_)">
                  <c:v>620660322.10834563</c:v>
                </c:pt>
                <c:pt idx="39" formatCode="_(* #,##0_);_(* \(#,##0\);_(* &quot;-&quot;_);_(@_)">
                  <c:v>620660322.10834563</c:v>
                </c:pt>
                <c:pt idx="40" formatCode="_(* #,##0_);_(* \(#,##0\);_(* &quot;-&quot;_);_(@_)">
                  <c:v>620660322.10834563</c:v>
                </c:pt>
                <c:pt idx="41" formatCode="_(* #,##0_);_(* \(#,##0\);_(* &quot;-&quot;_);_(@_)">
                  <c:v>620660322.10834563</c:v>
                </c:pt>
                <c:pt idx="42" formatCode="_(* #,##0_);_(* \(#,##0\);_(* &quot;-&quot;_);_(@_)">
                  <c:v>620660322.10834563</c:v>
                </c:pt>
                <c:pt idx="43" formatCode="_(* #,##0_);_(* \(#,##0\);_(* &quot;-&quot;_);_(@_)">
                  <c:v>620660322.10834563</c:v>
                </c:pt>
                <c:pt idx="44" formatCode="_(* #,##0_);_(* \(#,##0\);_(* &quot;-&quot;_);_(@_)">
                  <c:v>620660322.10834563</c:v>
                </c:pt>
                <c:pt idx="45" formatCode="_(* #,##0_);_(* \(#,##0\);_(* &quot;-&quot;_);_(@_)">
                  <c:v>620660322.10834563</c:v>
                </c:pt>
                <c:pt idx="46" formatCode="_(* #,##0_);_(* \(#,##0\);_(* &quot;-&quot;_);_(@_)">
                  <c:v>620660322.10834563</c:v>
                </c:pt>
                <c:pt idx="47" formatCode="_(* #,##0_);_(* \(#,##0\);_(* &quot;-&quot;_);_(@_)">
                  <c:v>620660322.10834563</c:v>
                </c:pt>
                <c:pt idx="48" formatCode="_(* #,##0_);_(* \(#,##0\);_(* &quot;-&quot;_);_(@_)">
                  <c:v>660482374.76808906</c:v>
                </c:pt>
                <c:pt idx="49" formatCode="_(* #,##0_);_(* \(#,##0\);_(* &quot;-&quot;_);_(@_)">
                  <c:v>660482374.76808906</c:v>
                </c:pt>
                <c:pt idx="50" formatCode="_(* #,##0_);_(* \(#,##0\);_(* &quot;-&quot;_);_(@_)">
                  <c:v>660482374.76808906</c:v>
                </c:pt>
                <c:pt idx="51" formatCode="_(* #,##0_);_(* \(#,##0\);_(* &quot;-&quot;_);_(@_)">
                  <c:v>660482374.76808906</c:v>
                </c:pt>
                <c:pt idx="52" formatCode="_(* #,##0_);_(* \(#,##0\);_(* &quot;-&quot;_);_(@_)">
                  <c:v>660482374.76808906</c:v>
                </c:pt>
                <c:pt idx="53" formatCode="_(* #,##0_);_(* \(#,##0\);_(* &quot;-&quot;_);_(@_)">
                  <c:v>660482374.76808906</c:v>
                </c:pt>
                <c:pt idx="54" formatCode="_(* #,##0_);_(* \(#,##0\);_(* &quot;-&quot;_);_(@_)">
                  <c:v>660482374.76808906</c:v>
                </c:pt>
                <c:pt idx="55" formatCode="_(* #,##0_);_(* \(#,##0\);_(* &quot;-&quot;_);_(@_)">
                  <c:v>660482374.76808906</c:v>
                </c:pt>
                <c:pt idx="56" formatCode="_(* #,##0_);_(* \(#,##0\);_(* &quot;-&quot;_);_(@_)">
                  <c:v>660482374.76808906</c:v>
                </c:pt>
                <c:pt idx="57" formatCode="_(* #,##0_);_(* \(#,##0\);_(* &quot;-&quot;_);_(@_)">
                  <c:v>660482374.76808906</c:v>
                </c:pt>
                <c:pt idx="58" formatCode="_(* #,##0_);_(* \(#,##0\);_(* &quot;-&quot;_);_(@_)">
                  <c:v>660482374.76808906</c:v>
                </c:pt>
                <c:pt idx="59" formatCode="_(* #,##0_);_(* \(#,##0\);_(* &quot;-&quot;_);_(@_)">
                  <c:v>660482374.76808906</c:v>
                </c:pt>
                <c:pt idx="60" formatCode="_(* #,##0_);_(* \(#,##0\);_(* &quot;-&quot;_);_(@_)">
                  <c:v>660072687.22466958</c:v>
                </c:pt>
                <c:pt idx="61" formatCode="_(* #,##0_);_(* \(#,##0\);_(* &quot;-&quot;_);_(@_)">
                  <c:v>660072687.22466958</c:v>
                </c:pt>
                <c:pt idx="62" formatCode="_(* #,##0_);_(* \(#,##0\);_(* &quot;-&quot;_);_(@_)">
                  <c:v>660072687.22466958</c:v>
                </c:pt>
                <c:pt idx="63" formatCode="_(* #,##0_);_(* \(#,##0\);_(* &quot;-&quot;_);_(@_)">
                  <c:v>660072687.22466958</c:v>
                </c:pt>
                <c:pt idx="64" formatCode="_(* #,##0_);_(* \(#,##0\);_(* &quot;-&quot;_);_(@_)">
                  <c:v>660072687.22466958</c:v>
                </c:pt>
                <c:pt idx="65" formatCode="_(* #,##0_);_(* \(#,##0\);_(* &quot;-&quot;_);_(@_)">
                  <c:v>660072687.22466958</c:v>
                </c:pt>
                <c:pt idx="66" formatCode="_(* #,##0_);_(* \(#,##0\);_(* &quot;-&quot;_);_(@_)">
                  <c:v>660072687.22466958</c:v>
                </c:pt>
                <c:pt idx="67" formatCode="_(* #,##0_);_(* \(#,##0\);_(* &quot;-&quot;_);_(@_)">
                  <c:v>660072687.22466958</c:v>
                </c:pt>
                <c:pt idx="68" formatCode="_(* #,##0_);_(* \(#,##0\);_(* &quot;-&quot;_);_(@_)">
                  <c:v>660072687.22466958</c:v>
                </c:pt>
                <c:pt idx="69" formatCode="_(* #,##0_);_(* \(#,##0\);_(* &quot;-&quot;_);_(@_)">
                  <c:v>660072687.22466958</c:v>
                </c:pt>
                <c:pt idx="70" formatCode="_(* #,##0_);_(* \(#,##0\);_(* &quot;-&quot;_);_(@_)">
                  <c:v>660072687.22466958</c:v>
                </c:pt>
                <c:pt idx="71" formatCode="_(* #,##0_);_(* \(#,##0\);_(* &quot;-&quot;_);_(@_)">
                  <c:v>660072687.22466958</c:v>
                </c:pt>
                <c:pt idx="72" formatCode="_(* #,##0_);_(* \(#,##0\);_(* &quot;-&quot;_);_(@_)">
                  <c:v>691228301.88679242</c:v>
                </c:pt>
                <c:pt idx="73" formatCode="_(* #,##0_);_(* \(#,##0\);_(* &quot;-&quot;_);_(@_)">
                  <c:v>691228301.88679242</c:v>
                </c:pt>
                <c:pt idx="74" formatCode="_(* #,##0_);_(* \(#,##0\);_(* &quot;-&quot;_);_(@_)">
                  <c:v>691228301.88679242</c:v>
                </c:pt>
                <c:pt idx="75" formatCode="_(* #,##0_);_(* \(#,##0\);_(* &quot;-&quot;_);_(@_)">
                  <c:v>691228301.88679242</c:v>
                </c:pt>
                <c:pt idx="76" formatCode="_(* #,##0_);_(* \(#,##0\);_(* &quot;-&quot;_);_(@_)">
                  <c:v>691228301.88679242</c:v>
                </c:pt>
                <c:pt idx="77" formatCode="_(* #,##0_);_(* \(#,##0\);_(* &quot;-&quot;_);_(@_)">
                  <c:v>691228301.88679242</c:v>
                </c:pt>
                <c:pt idx="78" formatCode="_(* #,##0_);_(* \(#,##0\);_(* &quot;-&quot;_);_(@_)">
                  <c:v>691228301.88679242</c:v>
                </c:pt>
                <c:pt idx="79" formatCode="_(* #,##0_);_(* \(#,##0\);_(* &quot;-&quot;_);_(@_)">
                  <c:v>691228301.88679242</c:v>
                </c:pt>
                <c:pt idx="80" formatCode="_(* #,##0_);_(* \(#,##0\);_(* &quot;-&quot;_);_(@_)">
                  <c:v>691228301.88679242</c:v>
                </c:pt>
                <c:pt idx="81" formatCode="_(* #,##0_);_(* \(#,##0\);_(* &quot;-&quot;_);_(@_)">
                  <c:v>691228301.88679242</c:v>
                </c:pt>
                <c:pt idx="82" formatCode="_(* #,##0_);_(* \(#,##0\);_(* &quot;-&quot;_);_(@_)">
                  <c:v>691228301.88679242</c:v>
                </c:pt>
                <c:pt idx="83" formatCode="_(* #,##0_);_(* \(#,##0\);_(* &quot;-&quot;_);_(@_)">
                  <c:v>691228301.88679242</c:v>
                </c:pt>
                <c:pt idx="84" formatCode="_(* #,##0_);_(* \(#,##0\);_(* &quot;-&quot;_);_(@_)">
                  <c:v>701127544.09769332</c:v>
                </c:pt>
                <c:pt idx="85" formatCode="_(* #,##0_);_(* \(#,##0\);_(* &quot;-&quot;_);_(@_)">
                  <c:v>701127544.09769332</c:v>
                </c:pt>
                <c:pt idx="86" formatCode="_(* #,##0_);_(* \(#,##0\);_(* &quot;-&quot;_);_(@_)">
                  <c:v>701127544.09769332</c:v>
                </c:pt>
                <c:pt idx="87" formatCode="_(* #,##0_);_(* \(#,##0\);_(* &quot;-&quot;_);_(@_)">
                  <c:v>701127544.09769332</c:v>
                </c:pt>
                <c:pt idx="88" formatCode="_(* #,##0_);_(* \(#,##0\);_(* &quot;-&quot;_);_(@_)">
                  <c:v>701127544.09769332</c:v>
                </c:pt>
                <c:pt idx="89" formatCode="_(* #,##0_);_(* \(#,##0\);_(* &quot;-&quot;_);_(@_)">
                  <c:v>701127544.09769332</c:v>
                </c:pt>
                <c:pt idx="90" formatCode="_(* #,##0_);_(* \(#,##0\);_(* &quot;-&quot;_);_(@_)">
                  <c:v>701127544.09769332</c:v>
                </c:pt>
                <c:pt idx="91" formatCode="_(* #,##0_);_(* \(#,##0\);_(* &quot;-&quot;_);_(@_)">
                  <c:v>701127544.09769332</c:v>
                </c:pt>
                <c:pt idx="92" formatCode="_(* #,##0_);_(* \(#,##0\);_(* &quot;-&quot;_);_(@_)">
                  <c:v>701127544.09769332</c:v>
                </c:pt>
                <c:pt idx="93" formatCode="_(* #,##0_);_(* \(#,##0\);_(* &quot;-&quot;_);_(@_)">
                  <c:v>701127544.09769332</c:v>
                </c:pt>
                <c:pt idx="94" formatCode="_(* #,##0_);_(* \(#,##0\);_(* &quot;-&quot;_);_(@_)">
                  <c:v>701127544.09769332</c:v>
                </c:pt>
                <c:pt idx="95" formatCode="_(* #,##0_);_(* \(#,##0\);_(* &quot;-&quot;_);_(@_)">
                  <c:v>701127544.09769332</c:v>
                </c:pt>
                <c:pt idx="96" formatCode="_(* #,##0_);_(* \(#,##0\);_(* &quot;-&quot;_);_(@_)">
                  <c:v>772679629.62962961</c:v>
                </c:pt>
                <c:pt idx="97" formatCode="_(* #,##0_);_(* \(#,##0\);_(* &quot;-&quot;_);_(@_)">
                  <c:v>772679629.62962961</c:v>
                </c:pt>
                <c:pt idx="98" formatCode="_(* #,##0_);_(* \(#,##0\);_(* &quot;-&quot;_);_(@_)">
                  <c:v>772679629.62962961</c:v>
                </c:pt>
                <c:pt idx="99" formatCode="_(* #,##0_);_(* \(#,##0\);_(* &quot;-&quot;_);_(@_)">
                  <c:v>772679629.62962961</c:v>
                </c:pt>
                <c:pt idx="100" formatCode="_(* #,##0_);_(* \(#,##0\);_(* &quot;-&quot;_);_(@_)">
                  <c:v>772679629.62962961</c:v>
                </c:pt>
                <c:pt idx="101" formatCode="_(* #,##0_);_(* \(#,##0\);_(* &quot;-&quot;_);_(@_)">
                  <c:v>772679629.62962961</c:v>
                </c:pt>
                <c:pt idx="102" formatCode="_(* #,##0_);_(* \(#,##0\);_(* &quot;-&quot;_);_(@_)">
                  <c:v>772679629.62962961</c:v>
                </c:pt>
                <c:pt idx="103" formatCode="_(* #,##0_);_(* \(#,##0\);_(* &quot;-&quot;_);_(@_)">
                  <c:v>772679629.62962961</c:v>
                </c:pt>
                <c:pt idx="104" formatCode="_(* #,##0_);_(* \(#,##0\);_(* &quot;-&quot;_);_(@_)">
                  <c:v>772679629.62962961</c:v>
                </c:pt>
                <c:pt idx="105" formatCode="_(* #,##0_);_(* \(#,##0\);_(* &quot;-&quot;_);_(@_)">
                  <c:v>772679629.62962961</c:v>
                </c:pt>
                <c:pt idx="106" formatCode="_(* #,##0_);_(* \(#,##0\);_(* &quot;-&quot;_);_(@_)">
                  <c:v>772679629.62962961</c:v>
                </c:pt>
                <c:pt idx="107" formatCode="_(* #,##0_);_(* \(#,##0\);_(* &quot;-&quot;_);_(@_)">
                  <c:v>772679629.62962961</c:v>
                </c:pt>
                <c:pt idx="108" formatCode="_(* #,##0_);_(* \(#,##0\);_(* &quot;-&quot;_);_(@_)">
                  <c:v>622484600.87994981</c:v>
                </c:pt>
                <c:pt idx="109" formatCode="_(* #,##0_);_(* \(#,##0\);_(* &quot;-&quot;_);_(@_)">
                  <c:v>622484600.87994981</c:v>
                </c:pt>
                <c:pt idx="110" formatCode="_(* #,##0_);_(* \(#,##0\);_(* &quot;-&quot;_);_(@_)">
                  <c:v>622484600.87994981</c:v>
                </c:pt>
                <c:pt idx="111" formatCode="_(* #,##0_);_(* \(#,##0\);_(* &quot;-&quot;_);_(@_)">
                  <c:v>622484600.87994981</c:v>
                </c:pt>
                <c:pt idx="112" formatCode="_(* #,##0_);_(* \(#,##0\);_(* &quot;-&quot;_);_(@_)">
                  <c:v>622484600.87994981</c:v>
                </c:pt>
                <c:pt idx="113" formatCode="_(* #,##0_);_(* \(#,##0\);_(* &quot;-&quot;_);_(@_)">
                  <c:v>622484600.87994981</c:v>
                </c:pt>
                <c:pt idx="114" formatCode="_(* #,##0_);_(* \(#,##0\);_(* &quot;-&quot;_);_(@_)">
                  <c:v>622484600.87994981</c:v>
                </c:pt>
                <c:pt idx="115" formatCode="_(* #,##0_);_(* \(#,##0\);_(* &quot;-&quot;_);_(@_)">
                  <c:v>622484600.87994981</c:v>
                </c:pt>
                <c:pt idx="116" formatCode="_(* #,##0_);_(* \(#,##0\);_(* &quot;-&quot;_);_(@_)">
                  <c:v>622484600.87994981</c:v>
                </c:pt>
                <c:pt idx="117" formatCode="_(* #,##0_);_(* \(#,##0\);_(* &quot;-&quot;_);_(@_)">
                  <c:v>622484600.87994981</c:v>
                </c:pt>
                <c:pt idx="118" formatCode="_(* #,##0_);_(* \(#,##0\);_(* &quot;-&quot;_);_(@_)">
                  <c:v>622484600.87994981</c:v>
                </c:pt>
                <c:pt idx="119" formatCode="_(* #,##0_);_(* \(#,##0\);_(* &quot;-&quot;_);_(@_)">
                  <c:v>622484600.87994981</c:v>
                </c:pt>
                <c:pt idx="120" formatCode="_(* #,##0_);_(* \(#,##0\);_(* &quot;-&quot;_);_(@_)">
                  <c:v>773736395.75971735</c:v>
                </c:pt>
                <c:pt idx="121" formatCode="_(* #,##0_);_(* \(#,##0\);_(* &quot;-&quot;_);_(@_)">
                  <c:v>773736395.75971735</c:v>
                </c:pt>
                <c:pt idx="122" formatCode="_(* #,##0_);_(* \(#,##0\);_(* &quot;-&quot;_);_(@_)">
                  <c:v>773736395.75971735</c:v>
                </c:pt>
                <c:pt idx="123" formatCode="_(* #,##0_);_(* \(#,##0\);_(* &quot;-&quot;_);_(@_)">
                  <c:v>773736395.75971735</c:v>
                </c:pt>
                <c:pt idx="124" formatCode="_(* #,##0_);_(* \(#,##0\);_(* &quot;-&quot;_);_(@_)">
                  <c:v>773736395.75971735</c:v>
                </c:pt>
                <c:pt idx="125" formatCode="_(* #,##0_);_(* \(#,##0\);_(* &quot;-&quot;_);_(@_)">
                  <c:v>773736395.75971735</c:v>
                </c:pt>
                <c:pt idx="126" formatCode="_(* #,##0_);_(* \(#,##0\);_(* &quot;-&quot;_);_(@_)">
                  <c:v>773736395.75971735</c:v>
                </c:pt>
                <c:pt idx="127" formatCode="_(* #,##0_);_(* \(#,##0\);_(* &quot;-&quot;_);_(@_)">
                  <c:v>773736395.75971735</c:v>
                </c:pt>
                <c:pt idx="128" formatCode="_(* #,##0_);_(* \(#,##0\);_(* &quot;-&quot;_);_(@_)">
                  <c:v>773736395.75971735</c:v>
                </c:pt>
                <c:pt idx="129" formatCode="_(* #,##0_);_(* \(#,##0\);_(* &quot;-&quot;_);_(@_)">
                  <c:v>773736395.75971735</c:v>
                </c:pt>
                <c:pt idx="130" formatCode="_(* #,##0_);_(* \(#,##0\);_(* &quot;-&quot;_);_(@_)">
                  <c:v>773736395.75971735</c:v>
                </c:pt>
                <c:pt idx="131" formatCode="_(* #,##0_);_(* \(#,##0\);_(* &quot;-&quot;_);_(@_)">
                  <c:v>773736395.75971735</c:v>
                </c:pt>
                <c:pt idx="132" formatCode="_(* #,##0_);_(* \(#,##0\);_(* &quot;-&quot;_);_(@_)">
                  <c:v>767298792.75653923</c:v>
                </c:pt>
                <c:pt idx="133" formatCode="_(* #,##0_);_(* \(#,##0\);_(* &quot;-&quot;_);_(@_)">
                  <c:v>767298792.75653923</c:v>
                </c:pt>
                <c:pt idx="134" formatCode="_(* #,##0_);_(* \(#,##0\);_(* &quot;-&quot;_);_(@_)">
                  <c:v>767298792.75653923</c:v>
                </c:pt>
                <c:pt idx="135" formatCode="_(* #,##0_);_(* \(#,##0\);_(* &quot;-&quot;_);_(@_)">
                  <c:v>767298792.75653923</c:v>
                </c:pt>
                <c:pt idx="136" formatCode="_(* #,##0_);_(* \(#,##0\);_(* &quot;-&quot;_);_(@_)">
                  <c:v>767298792.75653923</c:v>
                </c:pt>
                <c:pt idx="137" formatCode="_(* #,##0_);_(* \(#,##0\);_(* &quot;-&quot;_);_(@_)">
                  <c:v>767298792.75653923</c:v>
                </c:pt>
                <c:pt idx="138" formatCode="_(* #,##0_);_(* \(#,##0\);_(* &quot;-&quot;_);_(@_)">
                  <c:v>767298792.75653923</c:v>
                </c:pt>
                <c:pt idx="139" formatCode="_(* #,##0_);_(* \(#,##0\);_(* &quot;-&quot;_);_(@_)">
                  <c:v>767298792.75653923</c:v>
                </c:pt>
                <c:pt idx="140" formatCode="_(* #,##0_);_(* \(#,##0\);_(* &quot;-&quot;_);_(@_)">
                  <c:v>767298792.75653923</c:v>
                </c:pt>
                <c:pt idx="141" formatCode="_(* #,##0_);_(* \(#,##0\);_(* &quot;-&quot;_);_(@_)">
                  <c:v>767298792.75653923</c:v>
                </c:pt>
                <c:pt idx="142" formatCode="_(* #,##0_);_(* \(#,##0\);_(* &quot;-&quot;_);_(@_)">
                  <c:v>767298792.75653923</c:v>
                </c:pt>
                <c:pt idx="143" formatCode="_(* #,##0_);_(* \(#,##0\);_(* &quot;-&quot;_);_(@_)">
                  <c:v>767298792.75653923</c:v>
                </c:pt>
                <c:pt idx="144" formatCode="_(* #,##0_);_(* \(#,##0\);_(* &quot;-&quot;_);_(@_)">
                  <c:v>771025686.44818413</c:v>
                </c:pt>
                <c:pt idx="145" formatCode="_(* #,##0_);_(* \(#,##0\);_(* &quot;-&quot;_);_(@_)">
                  <c:v>771025686.44818413</c:v>
                </c:pt>
                <c:pt idx="146" formatCode="_(* #,##0_);_(* \(#,##0\);_(* &quot;-&quot;_);_(@_)">
                  <c:v>771025686.44818413</c:v>
                </c:pt>
                <c:pt idx="147" formatCode="_(* #,##0_);_(* \(#,##0\);_(* &quot;-&quot;_);_(@_)">
                  <c:v>771025686.44818413</c:v>
                </c:pt>
                <c:pt idx="148" formatCode="_(* #,##0_);_(* \(#,##0\);_(* &quot;-&quot;_);_(@_)">
                  <c:v>771025686.44818413</c:v>
                </c:pt>
                <c:pt idx="149" formatCode="_(* #,##0_);_(* \(#,##0\);_(* &quot;-&quot;_);_(@_)">
                  <c:v>771025686.44818413</c:v>
                </c:pt>
                <c:pt idx="150" formatCode="_(* #,##0_);_(* \(#,##0\);_(* &quot;-&quot;_);_(@_)">
                  <c:v>771025686.44818413</c:v>
                </c:pt>
                <c:pt idx="151" formatCode="_(* #,##0_);_(* \(#,##0\);_(* &quot;-&quot;_);_(@_)">
                  <c:v>771025686.44818413</c:v>
                </c:pt>
                <c:pt idx="152" formatCode="_(* #,##0_);_(* \(#,##0\);_(* &quot;-&quot;_);_(@_)">
                  <c:v>771025686.44818413</c:v>
                </c:pt>
                <c:pt idx="153" formatCode="_(* #,##0_);_(* \(#,##0\);_(* &quot;-&quot;_);_(@_)">
                  <c:v>771025686.44818413</c:v>
                </c:pt>
                <c:pt idx="154" formatCode="_(* #,##0_);_(* \(#,##0\);_(* &quot;-&quot;_);_(@_)">
                  <c:v>771025686.44818413</c:v>
                </c:pt>
                <c:pt idx="155" formatCode="_(* #,##0_);_(* \(#,##0\);_(* &quot;-&quot;_);_(@_)">
                  <c:v>771025686.44818413</c:v>
                </c:pt>
                <c:pt idx="156" formatCode="_(* #,##0_);_(* \(#,##0\);_(* &quot;-&quot;_);_(@_)">
                  <c:v>768203571.42857146</c:v>
                </c:pt>
                <c:pt idx="157" formatCode="_(* #,##0_);_(* \(#,##0\);_(* &quot;-&quot;_);_(@_)">
                  <c:v>768203571.42857146</c:v>
                </c:pt>
                <c:pt idx="158" formatCode="_(* #,##0_);_(* \(#,##0\);_(* &quot;-&quot;_);_(@_)">
                  <c:v>768203571.42857146</c:v>
                </c:pt>
                <c:pt idx="159" formatCode="_(* #,##0_);_(* \(#,##0\);_(* &quot;-&quot;_);_(@_)">
                  <c:v>768203571.42857146</c:v>
                </c:pt>
                <c:pt idx="160" formatCode="_(* #,##0_);_(* \(#,##0\);_(* &quot;-&quot;_);_(@_)">
                  <c:v>768203571.42857146</c:v>
                </c:pt>
                <c:pt idx="161" formatCode="_(* #,##0_);_(* \(#,##0\);_(* &quot;-&quot;_);_(@_)">
                  <c:v>768203571.42857146</c:v>
                </c:pt>
                <c:pt idx="162" formatCode="_(* #,##0_);_(* \(#,##0\);_(* &quot;-&quot;_);_(@_)">
                  <c:v>768203571.42857146</c:v>
                </c:pt>
                <c:pt idx="163" formatCode="_(* #,##0_);_(* \(#,##0\);_(* &quot;-&quot;_);_(@_)">
                  <c:v>768203571.42857146</c:v>
                </c:pt>
                <c:pt idx="164" formatCode="_(* #,##0_);_(* \(#,##0\);_(* &quot;-&quot;_);_(@_)">
                  <c:v>768203571.42857146</c:v>
                </c:pt>
                <c:pt idx="165" formatCode="_(* #,##0_);_(* \(#,##0\);_(* &quot;-&quot;_);_(@_)">
                  <c:v>768203571.42857146</c:v>
                </c:pt>
                <c:pt idx="166" formatCode="_(* #,##0_);_(* \(#,##0\);_(* &quot;-&quot;_);_(@_)">
                  <c:v>768203571.42857146</c:v>
                </c:pt>
                <c:pt idx="167" formatCode="_(* #,##0_);_(* \(#,##0\);_(* &quot;-&quot;_);_(@_)">
                  <c:v>768203571.42857146</c:v>
                </c:pt>
                <c:pt idx="168" formatCode="_(* #,##0_);_(* \(#,##0\);_(* &quot;-&quot;_);_(@_)">
                  <c:v>716899242.42424238</c:v>
                </c:pt>
                <c:pt idx="169" formatCode="_(* #,##0_);_(* \(#,##0\);_(* &quot;-&quot;_);_(@_)">
                  <c:v>716899242.42424238</c:v>
                </c:pt>
                <c:pt idx="170" formatCode="_(* #,##0_);_(* \(#,##0\);_(* &quot;-&quot;_);_(@_)">
                  <c:v>716899242.42424238</c:v>
                </c:pt>
                <c:pt idx="171" formatCode="_(* #,##0_);_(* \(#,##0\);_(* &quot;-&quot;_);_(@_)">
                  <c:v>716899242.42424238</c:v>
                </c:pt>
                <c:pt idx="172" formatCode="_(* #,##0_);_(* \(#,##0\);_(* &quot;-&quot;_);_(@_)">
                  <c:v>716899242.42424238</c:v>
                </c:pt>
                <c:pt idx="173" formatCode="_(* #,##0_);_(* \(#,##0\);_(* &quot;-&quot;_);_(@_)">
                  <c:v>716899242.42424238</c:v>
                </c:pt>
                <c:pt idx="174" formatCode="_(* #,##0_);_(* \(#,##0\);_(* &quot;-&quot;_);_(@_)">
                  <c:v>716899242.42424238</c:v>
                </c:pt>
                <c:pt idx="175" formatCode="_(* #,##0_);_(* \(#,##0\);_(* &quot;-&quot;_);_(@_)">
                  <c:v>716899242.42424238</c:v>
                </c:pt>
                <c:pt idx="176" formatCode="_(* #,##0_);_(* \(#,##0\);_(* &quot;-&quot;_);_(@_)">
                  <c:v>716899242.42424238</c:v>
                </c:pt>
                <c:pt idx="177" formatCode="_(* #,##0_);_(* \(#,##0\);_(* &quot;-&quot;_);_(@_)">
                  <c:v>716899242.42424238</c:v>
                </c:pt>
                <c:pt idx="178" formatCode="_(* #,##0_);_(* \(#,##0\);_(* &quot;-&quot;_);_(@_)">
                  <c:v>716899242.42424238</c:v>
                </c:pt>
                <c:pt idx="179" formatCode="_(* #,##0_);_(* \(#,##0\);_(* &quot;-&quot;_);_(@_)">
                  <c:v>716899242.42424238</c:v>
                </c:pt>
                <c:pt idx="180" formatCode="_(* #,##0_);_(* \(#,##0\);_(* &quot;-&quot;_);_(@_)">
                  <c:v>773085403.72670805</c:v>
                </c:pt>
                <c:pt idx="181" formatCode="_(* #,##0_);_(* \(#,##0\);_(* &quot;-&quot;_);_(@_)">
                  <c:v>773085403.72670805</c:v>
                </c:pt>
                <c:pt idx="182" formatCode="_(* #,##0_);_(* \(#,##0\);_(* &quot;-&quot;_);_(@_)">
                  <c:v>773085403.72670805</c:v>
                </c:pt>
                <c:pt idx="183" formatCode="_(* #,##0_);_(* \(#,##0\);_(* &quot;-&quot;_);_(@_)">
                  <c:v>773085403.72670805</c:v>
                </c:pt>
                <c:pt idx="184" formatCode="_(* #,##0_);_(* \(#,##0\);_(* &quot;-&quot;_);_(@_)">
                  <c:v>773085403.72670805</c:v>
                </c:pt>
                <c:pt idx="185" formatCode="_(* #,##0_);_(* \(#,##0\);_(* &quot;-&quot;_);_(@_)">
                  <c:v>773085403.72670805</c:v>
                </c:pt>
                <c:pt idx="186" formatCode="_(* #,##0_);_(* \(#,##0\);_(* &quot;-&quot;_);_(@_)">
                  <c:v>773085403.72670805</c:v>
                </c:pt>
                <c:pt idx="187" formatCode="_(* #,##0_);_(* \(#,##0\);_(* &quot;-&quot;_);_(@_)">
                  <c:v>773085403.72670805</c:v>
                </c:pt>
                <c:pt idx="188" formatCode="_(* #,##0_);_(* \(#,##0\);_(* &quot;-&quot;_);_(@_)">
                  <c:v>773085403.72670805</c:v>
                </c:pt>
                <c:pt idx="189" formatCode="_(* #,##0_);_(* \(#,##0\);_(* &quot;-&quot;_);_(@_)">
                  <c:v>773085403.72670805</c:v>
                </c:pt>
                <c:pt idx="190" formatCode="_(* #,##0_);_(* \(#,##0\);_(* &quot;-&quot;_);_(@_)">
                  <c:v>773085403.72670805</c:v>
                </c:pt>
                <c:pt idx="191" formatCode="_(* #,##0_);_(* \(#,##0\);_(* &quot;-&quot;_);_(@_)">
                  <c:v>773085403.72670805</c:v>
                </c:pt>
                <c:pt idx="192" formatCode="_(* #,##0_);_(* \(#,##0\);_(* &quot;-&quot;_);_(@_)">
                  <c:v>788220425.53191483</c:v>
                </c:pt>
                <c:pt idx="193" formatCode="_(* #,##0_);_(* \(#,##0\);_(* &quot;-&quot;_);_(@_)">
                  <c:v>788220425.53191483</c:v>
                </c:pt>
                <c:pt idx="194" formatCode="_(* #,##0_);_(* \(#,##0\);_(* &quot;-&quot;_);_(@_)">
                  <c:v>788220425.53191483</c:v>
                </c:pt>
                <c:pt idx="195" formatCode="_(* #,##0_);_(* \(#,##0\);_(* &quot;-&quot;_);_(@_)">
                  <c:v>788220425.53191483</c:v>
                </c:pt>
                <c:pt idx="196" formatCode="_(* #,##0_);_(* \(#,##0\);_(* &quot;-&quot;_);_(@_)">
                  <c:v>788220425.53191483</c:v>
                </c:pt>
                <c:pt idx="197" formatCode="_(* #,##0_);_(* \(#,##0\);_(* &quot;-&quot;_);_(@_)">
                  <c:v>788220425.53191483</c:v>
                </c:pt>
                <c:pt idx="198" formatCode="_(* #,##0_);_(* \(#,##0\);_(* &quot;-&quot;_);_(@_)">
                  <c:v>788220425.53191483</c:v>
                </c:pt>
                <c:pt idx="199" formatCode="_(* #,##0_);_(* \(#,##0\);_(* &quot;-&quot;_);_(@_)">
                  <c:v>788220425.53191483</c:v>
                </c:pt>
                <c:pt idx="200" formatCode="_(* #,##0_);_(* \(#,##0\);_(* &quot;-&quot;_);_(@_)">
                  <c:v>788220425.53191483</c:v>
                </c:pt>
                <c:pt idx="201" formatCode="_(* #,##0_);_(* \(#,##0\);_(* &quot;-&quot;_);_(@_)">
                  <c:v>788220425.53191483</c:v>
                </c:pt>
                <c:pt idx="202" formatCode="_(* #,##0_);_(* \(#,##0\);_(* &quot;-&quot;_);_(@_)">
                  <c:v>788220425.53191483</c:v>
                </c:pt>
                <c:pt idx="203" formatCode="_(* #,##0_);_(* \(#,##0\);_(* &quot;-&quot;_);_(@_)">
                  <c:v>788220425.53191483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DF1-49F7-A8CD-51B2905F26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84605696"/>
        <c:axId val="184955648"/>
      </c:barChart>
      <c:lineChart>
        <c:grouping val="standard"/>
        <c:varyColors val="0"/>
        <c:ser>
          <c:idx val="0"/>
          <c:order val="0"/>
          <c:tx>
            <c:strRef>
              <c:f>'4-13'!$D$2</c:f>
              <c:strCache>
                <c:ptCount val="1"/>
                <c:pt idx="0">
                  <c:v>경성 미곡가격</c:v>
                </c:pt>
              </c:strCache>
            </c:strRef>
          </c:tx>
          <c:spPr>
            <a:ln w="22225">
              <a:solidFill>
                <a:schemeClr val="bg1"/>
              </a:solidFill>
              <a:prstDash val="solid"/>
            </a:ln>
          </c:spPr>
          <c:marker>
            <c:symbol val="none"/>
          </c:marker>
          <c:cat>
            <c:numRef>
              <c:f>'4-13'!$C$3:$C$206</c:f>
              <c:numCache>
                <c:formatCode>General</c:formatCode>
                <c:ptCount val="204"/>
                <c:pt idx="0">
                  <c:v>1910</c:v>
                </c:pt>
                <c:pt idx="12">
                  <c:v>1911</c:v>
                </c:pt>
                <c:pt idx="24">
                  <c:v>1912</c:v>
                </c:pt>
                <c:pt idx="36">
                  <c:v>1913</c:v>
                </c:pt>
                <c:pt idx="48">
                  <c:v>1914</c:v>
                </c:pt>
                <c:pt idx="60">
                  <c:v>1915</c:v>
                </c:pt>
                <c:pt idx="72">
                  <c:v>1916</c:v>
                </c:pt>
                <c:pt idx="84">
                  <c:v>1917</c:v>
                </c:pt>
                <c:pt idx="96">
                  <c:v>1918</c:v>
                </c:pt>
                <c:pt idx="108">
                  <c:v>1919</c:v>
                </c:pt>
                <c:pt idx="120">
                  <c:v>1920</c:v>
                </c:pt>
                <c:pt idx="132">
                  <c:v>1921</c:v>
                </c:pt>
                <c:pt idx="144">
                  <c:v>1922</c:v>
                </c:pt>
                <c:pt idx="156">
                  <c:v>1923</c:v>
                </c:pt>
                <c:pt idx="168">
                  <c:v>1924</c:v>
                </c:pt>
                <c:pt idx="180">
                  <c:v>1925</c:v>
                </c:pt>
                <c:pt idx="192">
                  <c:v>1926</c:v>
                </c:pt>
              </c:numCache>
            </c:numRef>
          </c:cat>
          <c:val>
            <c:numRef>
              <c:f>'4-13'!$D$3:$D$206</c:f>
              <c:numCache>
                <c:formatCode>General</c:formatCode>
                <c:ptCount val="204"/>
                <c:pt idx="6" formatCode="_-* #,##0.00_-;\-* #,##0.00_-;_-* &quot;-&quot;_-;_-@_-">
                  <c:v>9.3000000000000007</c:v>
                </c:pt>
                <c:pt idx="7" formatCode="_-* #,##0.00_-;\-* #,##0.00_-;_-* &quot;-&quot;_-;_-@_-">
                  <c:v>8.9</c:v>
                </c:pt>
                <c:pt idx="8" formatCode="_-* #,##0.00_-;\-* #,##0.00_-;_-* &quot;-&quot;_-;_-@_-">
                  <c:v>9.3000000000000007</c:v>
                </c:pt>
                <c:pt idx="9" formatCode="_-* #,##0.00_-;\-* #,##0.00_-;_-* &quot;-&quot;_-;_-@_-">
                  <c:v>9.58</c:v>
                </c:pt>
                <c:pt idx="10" formatCode="_-* #,##0.00_-;\-* #,##0.00_-;_-* &quot;-&quot;_-;_-@_-">
                  <c:v>9.27</c:v>
                </c:pt>
                <c:pt idx="11" formatCode="_-* #,##0.00_-;\-* #,##0.00_-;_-* &quot;-&quot;_-;_-@_-">
                  <c:v>9.76</c:v>
                </c:pt>
                <c:pt idx="12" formatCode="_-* #,##0.00_-;\-* #,##0.00_-;_-* &quot;-&quot;_-;_-@_-">
                  <c:v>10.23</c:v>
                </c:pt>
                <c:pt idx="13" formatCode="_-* #,##0.00_-;\-* #,##0.00_-;_-* &quot;-&quot;_-;_-@_-">
                  <c:v>10.53</c:v>
                </c:pt>
                <c:pt idx="14" formatCode="_-* #,##0.00_-;\-* #,##0.00_-;_-* &quot;-&quot;_-;_-@_-">
                  <c:v>11.33</c:v>
                </c:pt>
                <c:pt idx="15" formatCode="_-* #,##0.00_-;\-* #,##0.00_-;_-* &quot;-&quot;_-;_-@_-">
                  <c:v>12.34</c:v>
                </c:pt>
                <c:pt idx="16" formatCode="_-* #,##0.00_-;\-* #,##0.00_-;_-* &quot;-&quot;_-;_-@_-">
                  <c:v>12.45</c:v>
                </c:pt>
                <c:pt idx="17" formatCode="_-* #,##0.00_-;\-* #,##0.00_-;_-* &quot;-&quot;_-;_-@_-">
                  <c:v>12.62</c:v>
                </c:pt>
                <c:pt idx="18" formatCode="_-* #,##0.00_-;\-* #,##0.00_-;_-* &quot;-&quot;_-;_-@_-">
                  <c:v>18.899999999999999</c:v>
                </c:pt>
                <c:pt idx="19" formatCode="_-* #,##0.00_-;\-* #,##0.00_-;_-* &quot;-&quot;_-;_-@_-">
                  <c:v>14.75</c:v>
                </c:pt>
                <c:pt idx="20" formatCode="_-* #,##0.00_-;\-* #,##0.00_-;_-* &quot;-&quot;_-;_-@_-">
                  <c:v>15.1</c:v>
                </c:pt>
                <c:pt idx="21" formatCode="_-* #,##0.00_-;\-* #,##0.00_-;_-* &quot;-&quot;_-;_-@_-">
                  <c:v>13.18</c:v>
                </c:pt>
                <c:pt idx="22" formatCode="_-* #,##0.00_-;\-* #,##0.00_-;_-* &quot;-&quot;_-;_-@_-">
                  <c:v>11.35</c:v>
                </c:pt>
                <c:pt idx="23" formatCode="_-* #,##0.00_-;\-* #,##0.00_-;_-* &quot;-&quot;_-;_-@_-">
                  <c:v>11.84</c:v>
                </c:pt>
                <c:pt idx="24" formatCode="_-* #,##0.00_-;\-* #,##0.00_-;_-* &quot;-&quot;_-;_-@_-">
                  <c:v>12.47</c:v>
                </c:pt>
                <c:pt idx="25" formatCode="_-* #,##0.00_-;\-* #,##0.00_-;_-* &quot;-&quot;_-;_-@_-">
                  <c:v>13.1</c:v>
                </c:pt>
                <c:pt idx="26" formatCode="_-* #,##0.00_-;\-* #,##0.00_-;_-* &quot;-&quot;_-;_-@_-">
                  <c:v>14.2</c:v>
                </c:pt>
                <c:pt idx="27" formatCode="_-* #,##0.00_-;\-* #,##0.00_-;_-* &quot;-&quot;_-;_-@_-">
                  <c:v>14.97</c:v>
                </c:pt>
                <c:pt idx="28" formatCode="_-* #,##0.00_-;\-* #,##0.00_-;_-* &quot;-&quot;_-;_-@_-">
                  <c:v>15.13</c:v>
                </c:pt>
                <c:pt idx="29" formatCode="_-* #,##0.00_-;\-* #,##0.00_-;_-* &quot;-&quot;_-;_-@_-">
                  <c:v>16.04</c:v>
                </c:pt>
                <c:pt idx="30" formatCode="_-* #,##0.00_-;\-* #,##0.00_-;_-* &quot;-&quot;_-;_-@_-">
                  <c:v>18.600000000000001</c:v>
                </c:pt>
                <c:pt idx="31" formatCode="_-* #,##0.00_-;\-* #,##0.00_-;_-* &quot;-&quot;_-;_-@_-">
                  <c:v>17.420000000000002</c:v>
                </c:pt>
                <c:pt idx="32" formatCode="_-* #,##0.00_-;\-* #,##0.00_-;_-* &quot;-&quot;_-;_-@_-">
                  <c:v>16.100000000000001</c:v>
                </c:pt>
                <c:pt idx="33" formatCode="_-* #,##0.00_-;\-* #,##0.00_-;_-* &quot;-&quot;_-;_-@_-">
                  <c:v>16.27</c:v>
                </c:pt>
                <c:pt idx="34" formatCode="_-* #,##0.00_-;\-* #,##0.00_-;_-* &quot;-&quot;_-;_-@_-">
                  <c:v>16.75</c:v>
                </c:pt>
                <c:pt idx="35" formatCode="_-* #,##0.00_-;\-* #,##0.00_-;_-* &quot;-&quot;_-;_-@_-">
                  <c:v>16.87</c:v>
                </c:pt>
                <c:pt idx="36" formatCode="_-* #,##0.00_-;\-* #,##0.00_-;_-* &quot;-&quot;_-;_-@_-">
                  <c:v>16.829999999999998</c:v>
                </c:pt>
                <c:pt idx="37" formatCode="_-* #,##0.00_-;\-* #,##0.00_-;_-* &quot;-&quot;_-;_-@_-">
                  <c:v>16.899999999999999</c:v>
                </c:pt>
                <c:pt idx="38" formatCode="_-* #,##0.00_-;\-* #,##0.00_-;_-* &quot;-&quot;_-;_-@_-">
                  <c:v>16.68</c:v>
                </c:pt>
                <c:pt idx="39" formatCode="_-* #,##0.00_-;\-* #,##0.00_-;_-* &quot;-&quot;_-;_-@_-">
                  <c:v>16.27</c:v>
                </c:pt>
                <c:pt idx="40" formatCode="_-* #,##0.00_-;\-* #,##0.00_-;_-* &quot;-&quot;_-;_-@_-">
                  <c:v>16</c:v>
                </c:pt>
                <c:pt idx="41" formatCode="_-* #,##0.00_-;\-* #,##0.00_-;_-* &quot;-&quot;_-;_-@_-">
                  <c:v>15.87</c:v>
                </c:pt>
                <c:pt idx="42" formatCode="_-* #,##0.00_-;\-* #,##0.00_-;_-* &quot;-&quot;_-;_-@_-">
                  <c:v>16.22</c:v>
                </c:pt>
                <c:pt idx="43" formatCode="_-* #,##0.00_-;\-* #,##0.00_-;_-* &quot;-&quot;_-;_-@_-">
                  <c:v>15.65</c:v>
                </c:pt>
                <c:pt idx="44" formatCode="_-* #,##0.00_-;\-* #,##0.00_-;_-* &quot;-&quot;_-;_-@_-">
                  <c:v>16</c:v>
                </c:pt>
                <c:pt idx="45" formatCode="_-* #,##0.00_-;\-* #,##0.00_-;_-* &quot;-&quot;_-;_-@_-">
                  <c:v>16.2</c:v>
                </c:pt>
                <c:pt idx="46" formatCode="_-* #,##0.00_-;\-* #,##0.00_-;_-* &quot;-&quot;_-;_-@_-">
                  <c:v>15.13</c:v>
                </c:pt>
                <c:pt idx="47" formatCode="_-* #,##0.00_-;\-* #,##0.00_-;_-* &quot;-&quot;_-;_-@_-">
                  <c:v>14.57</c:v>
                </c:pt>
                <c:pt idx="48" formatCode="_-* #,##0.00_-;\-* #,##0.00_-;_-* &quot;-&quot;_-;_-@_-">
                  <c:v>14.14</c:v>
                </c:pt>
                <c:pt idx="49" formatCode="_-* #,##0.00_-;\-* #,##0.00_-;_-* &quot;-&quot;_-;_-@_-">
                  <c:v>13.47</c:v>
                </c:pt>
                <c:pt idx="50" formatCode="_-* #,##0.00_-;\-* #,##0.00_-;_-* &quot;-&quot;_-;_-@_-">
                  <c:v>13.4</c:v>
                </c:pt>
                <c:pt idx="51" formatCode="_-* #,##0.00_-;\-* #,##0.00_-;_-* &quot;-&quot;_-;_-@_-">
                  <c:v>13.2</c:v>
                </c:pt>
                <c:pt idx="52" formatCode="_-* #,##0.00_-;\-* #,##0.00_-;_-* &quot;-&quot;_-;_-@_-">
                  <c:v>12.78</c:v>
                </c:pt>
                <c:pt idx="53" formatCode="_-* #,##0.00_-;\-* #,##0.00_-;_-* &quot;-&quot;_-;_-@_-">
                  <c:v>12.25</c:v>
                </c:pt>
                <c:pt idx="54" formatCode="_-* #,##0.00_-;\-* #,##0.00_-;_-* &quot;-&quot;_-;_-@_-">
                  <c:v>11.83</c:v>
                </c:pt>
                <c:pt idx="55" formatCode="_-* #,##0.00_-;\-* #,##0.00_-;_-* &quot;-&quot;_-;_-@_-">
                  <c:v>12.33</c:v>
                </c:pt>
                <c:pt idx="56" formatCode="_-* #,##0.00_-;\-* #,##0.00_-;_-* &quot;-&quot;_-;_-@_-">
                  <c:v>9.93</c:v>
                </c:pt>
                <c:pt idx="57" formatCode="_-* #,##0.00_-;\-* #,##0.00_-;_-* &quot;-&quot;_-;_-@_-">
                  <c:v>9.8699999999999992</c:v>
                </c:pt>
                <c:pt idx="58" formatCode="_-* #,##0.00_-;\-* #,##0.00_-;_-* &quot;-&quot;_-;_-@_-">
                  <c:v>9.1199999999999992</c:v>
                </c:pt>
                <c:pt idx="59" formatCode="_-* #,##0.00_-;\-* #,##0.00_-;_-* &quot;-&quot;_-;_-@_-">
                  <c:v>7.8</c:v>
                </c:pt>
                <c:pt idx="60" formatCode="_-* #,##0.00_-;\-* #,##0.00_-;_-* &quot;-&quot;_-;_-@_-">
                  <c:v>8.42</c:v>
                </c:pt>
                <c:pt idx="61" formatCode="_-* #,##0.00_-;\-* #,##0.00_-;_-* &quot;-&quot;_-;_-@_-">
                  <c:v>9.6300000000000008</c:v>
                </c:pt>
                <c:pt idx="62" formatCode="_-* #,##0.00_-;\-* #,##0.00_-;_-* &quot;-&quot;_-;_-@_-">
                  <c:v>9.6</c:v>
                </c:pt>
                <c:pt idx="63" formatCode="_-* #,##0.00_-;\-* #,##0.00_-;_-* &quot;-&quot;_-;_-@_-">
                  <c:v>9.5</c:v>
                </c:pt>
                <c:pt idx="64" formatCode="_-* #,##0.00_-;\-* #,##0.00_-;_-* &quot;-&quot;_-;_-@_-">
                  <c:v>9.4</c:v>
                </c:pt>
                <c:pt idx="65" formatCode="_-* #,##0.00_-;\-* #,##0.00_-;_-* &quot;-&quot;_-;_-@_-">
                  <c:v>9.3000000000000007</c:v>
                </c:pt>
                <c:pt idx="66" formatCode="_-* #,##0.00_-;\-* #,##0.00_-;_-* &quot;-&quot;_-;_-@_-">
                  <c:v>9.4</c:v>
                </c:pt>
                <c:pt idx="67" formatCode="_-* #,##0.00_-;\-* #,##0.00_-;_-* &quot;-&quot;_-;_-@_-">
                  <c:v>10.199999999999999</c:v>
                </c:pt>
                <c:pt idx="68" formatCode="_-* #,##0.00_-;\-* #,##0.00_-;_-* &quot;-&quot;_-;_-@_-">
                  <c:v>9.4700000000000006</c:v>
                </c:pt>
                <c:pt idx="69" formatCode="_-* #,##0.00_-;\-* #,##0.00_-;_-* &quot;-&quot;_-;_-@_-">
                  <c:v>9.33</c:v>
                </c:pt>
                <c:pt idx="70" formatCode="_-* #,##0.00_-;\-* #,##0.00_-;_-* &quot;-&quot;_-;_-@_-">
                  <c:v>9.33</c:v>
                </c:pt>
                <c:pt idx="71" formatCode="_-* #,##0.00_-;\-* #,##0.00_-;_-* &quot;-&quot;_-;_-@_-">
                  <c:v>11.17</c:v>
                </c:pt>
                <c:pt idx="72" formatCode="_-* #,##0.00_-;\-* #,##0.00_-;_-* &quot;-&quot;_-;_-@_-">
                  <c:v>10.8</c:v>
                </c:pt>
                <c:pt idx="73" formatCode="_-* #,##0.00_-;\-* #,##0.00_-;_-* &quot;-&quot;_-;_-@_-">
                  <c:v>10.6</c:v>
                </c:pt>
                <c:pt idx="74" formatCode="_-* #,##0.00_-;\-* #,##0.00_-;_-* &quot;-&quot;_-;_-@_-">
                  <c:v>10.6</c:v>
                </c:pt>
                <c:pt idx="75" formatCode="_-* #,##0.00_-;\-* #,##0.00_-;_-* &quot;-&quot;_-;_-@_-">
                  <c:v>10.83</c:v>
                </c:pt>
                <c:pt idx="76" formatCode="_-* #,##0.00_-;\-* #,##0.00_-;_-* &quot;-&quot;_-;_-@_-">
                  <c:v>10.93</c:v>
                </c:pt>
                <c:pt idx="77" formatCode="_-* #,##0.00_-;\-* #,##0.00_-;_-* &quot;-&quot;_-;_-@_-">
                  <c:v>10.97</c:v>
                </c:pt>
                <c:pt idx="78" formatCode="_-* #,##0.00_-;\-* #,##0.00_-;_-* &quot;-&quot;_-;_-@_-">
                  <c:v>11.77</c:v>
                </c:pt>
                <c:pt idx="79" formatCode="_-* #,##0.00_-;\-* #,##0.00_-;_-* &quot;-&quot;_-;_-@_-">
                  <c:v>12.7</c:v>
                </c:pt>
                <c:pt idx="80" formatCode="_-* #,##0.00_-;\-* #,##0.00_-;_-* &quot;-&quot;_-;_-@_-">
                  <c:v>12.7</c:v>
                </c:pt>
                <c:pt idx="81" formatCode="_-* #,##0.00_-;\-* #,##0.00_-;_-* &quot;-&quot;_-;_-@_-">
                  <c:v>12.33</c:v>
                </c:pt>
                <c:pt idx="82" formatCode="_-* #,##0.00_-;\-* #,##0.00_-;_-* &quot;-&quot;_-;_-@_-">
                  <c:v>12.26</c:v>
                </c:pt>
                <c:pt idx="83" formatCode="_-* #,##0.00_-;\-* #,##0.00_-;_-* &quot;-&quot;_-;_-@_-">
                  <c:v>12</c:v>
                </c:pt>
                <c:pt idx="84" formatCode="_-* #,##0.00_-;\-* #,##0.00_-;_-* &quot;-&quot;_-;_-@_-">
                  <c:v>12</c:v>
                </c:pt>
                <c:pt idx="85" formatCode="_-* #,##0.00_-;\-* #,##0.00_-;_-* &quot;-&quot;_-;_-@_-">
                  <c:v>12</c:v>
                </c:pt>
                <c:pt idx="86" formatCode="_-* #,##0.00_-;\-* #,##0.00_-;_-* &quot;-&quot;_-;_-@_-">
                  <c:v>12.3</c:v>
                </c:pt>
                <c:pt idx="87" formatCode="_-* #,##0.00_-;\-* #,##0.00_-;_-* &quot;-&quot;_-;_-@_-">
                  <c:v>12.5</c:v>
                </c:pt>
                <c:pt idx="88" formatCode="_-* #,##0.00_-;\-* #,##0.00_-;_-* &quot;-&quot;_-;_-@_-">
                  <c:v>15.98</c:v>
                </c:pt>
                <c:pt idx="89" formatCode="_-* #,##0.00_-;\-* #,##0.00_-;_-* &quot;-&quot;_-;_-@_-">
                  <c:v>18.02</c:v>
                </c:pt>
                <c:pt idx="90" formatCode="_-* #,##0.00_-;\-* #,##0.00_-;_-* &quot;-&quot;_-;_-@_-">
                  <c:v>19.2</c:v>
                </c:pt>
                <c:pt idx="91" formatCode="_-* #,##0.00_-;\-* #,##0.00_-;_-* &quot;-&quot;_-;_-@_-">
                  <c:v>18.920000000000002</c:v>
                </c:pt>
                <c:pt idx="92" formatCode="_-* #,##0.00_-;\-* #,##0.00_-;_-* &quot;-&quot;_-;_-@_-">
                  <c:v>18.93</c:v>
                </c:pt>
                <c:pt idx="93" formatCode="_-* #,##0.00_-;\-* #,##0.00_-;_-* &quot;-&quot;_-;_-@_-">
                  <c:v>19.809999999999999</c:v>
                </c:pt>
                <c:pt idx="94" formatCode="_-* #,##0.00_-;\-* #,##0.00_-;_-* &quot;-&quot;_-;_-@_-">
                  <c:v>19.899999999999999</c:v>
                </c:pt>
                <c:pt idx="95" formatCode="_-* #,##0.00_-;\-* #,##0.00_-;_-* &quot;-&quot;_-;_-@_-">
                  <c:v>19.37</c:v>
                </c:pt>
                <c:pt idx="96" formatCode="_-* #,##0.00_-;\-* #,##0.00_-;_-* &quot;-&quot;_-;_-@_-">
                  <c:v>19.52</c:v>
                </c:pt>
                <c:pt idx="97" formatCode="_-* #,##0.00_-;\-* #,##0.00_-;_-* &quot;-&quot;_-;_-@_-">
                  <c:v>20.68</c:v>
                </c:pt>
                <c:pt idx="98" formatCode="_-* #,##0.00_-;\-* #,##0.00_-;_-* &quot;-&quot;_-;_-@_-">
                  <c:v>22.83</c:v>
                </c:pt>
                <c:pt idx="99" formatCode="_-* #,##0.00_-;\-* #,##0.00_-;_-* &quot;-&quot;_-;_-@_-">
                  <c:v>22.9</c:v>
                </c:pt>
                <c:pt idx="100" formatCode="_-* #,##0.00_-;\-* #,##0.00_-;_-* &quot;-&quot;_-;_-@_-">
                  <c:v>22.88</c:v>
                </c:pt>
                <c:pt idx="101" formatCode="_-* #,##0.00_-;\-* #,##0.00_-;_-* &quot;-&quot;_-;_-@_-">
                  <c:v>23.54</c:v>
                </c:pt>
                <c:pt idx="102" formatCode="_-* #,##0.00_-;\-* #,##0.00_-;_-* &quot;-&quot;_-;_-@_-">
                  <c:v>25.64</c:v>
                </c:pt>
                <c:pt idx="103" formatCode="_-* #,##0.00_-;\-* #,##0.00_-;_-* &quot;-&quot;_-;_-@_-">
                  <c:v>32.049999999999997</c:v>
                </c:pt>
                <c:pt idx="104" formatCode="_-* #,##0.00_-;\-* #,##0.00_-;_-* &quot;-&quot;_-;_-@_-">
                  <c:v>31.93</c:v>
                </c:pt>
                <c:pt idx="105" formatCode="_-* #,##0.00_-;\-* #,##0.00_-;_-* &quot;-&quot;_-;_-@_-">
                  <c:v>32.479999999999997</c:v>
                </c:pt>
                <c:pt idx="106" formatCode="_-* #,##0.00_-;\-* #,##0.00_-;_-* &quot;-&quot;_-;_-@_-">
                  <c:v>30.5</c:v>
                </c:pt>
                <c:pt idx="107" formatCode="_-* #,##0.00_-;\-* #,##0.00_-;_-* &quot;-&quot;_-;_-@_-">
                  <c:v>30.93</c:v>
                </c:pt>
                <c:pt idx="108" formatCode="_-* #,##0.00_-;\-* #,##0.00_-;_-* &quot;-&quot;_-;_-@_-">
                  <c:v>33.549999999999997</c:v>
                </c:pt>
                <c:pt idx="109" formatCode="_-* #,##0.00_-;\-* #,##0.00_-;_-* &quot;-&quot;_-;_-@_-">
                  <c:v>36.03</c:v>
                </c:pt>
                <c:pt idx="110" formatCode="_-* #,##0.00_-;\-* #,##0.00_-;_-* &quot;-&quot;_-;_-@_-">
                  <c:v>32.43</c:v>
                </c:pt>
                <c:pt idx="111" formatCode="_-* #,##0.00_-;\-* #,##0.00_-;_-* &quot;-&quot;_-;_-@_-">
                  <c:v>32.950000000000003</c:v>
                </c:pt>
                <c:pt idx="112" formatCode="_-* #,##0.00_-;\-* #,##0.00_-;_-* &quot;-&quot;_-;_-@_-">
                  <c:v>34.1</c:v>
                </c:pt>
                <c:pt idx="113" formatCode="_-* #,##0.00_-;\-* #,##0.00_-;_-* &quot;-&quot;_-;_-@_-">
                  <c:v>35.5</c:v>
                </c:pt>
                <c:pt idx="114" formatCode="_-* #,##0.00_-;\-* #,##0.00_-;_-* &quot;-&quot;_-;_-@_-">
                  <c:v>37.83</c:v>
                </c:pt>
                <c:pt idx="115" formatCode="_-* #,##0.00_-;\-* #,##0.00_-;_-* &quot;-&quot;_-;_-@_-">
                  <c:v>41.5</c:v>
                </c:pt>
                <c:pt idx="116" formatCode="_-* #,##0.00_-;\-* #,##0.00_-;_-* &quot;-&quot;_-;_-@_-">
                  <c:v>41.53</c:v>
                </c:pt>
                <c:pt idx="117" formatCode="_-* #,##0.00_-;\-* #,##0.00_-;_-* &quot;-&quot;_-;_-@_-">
                  <c:v>43.04</c:v>
                </c:pt>
                <c:pt idx="118" formatCode="_-* #,##0.00_-;\-* #,##0.00_-;_-* &quot;-&quot;_-;_-@_-">
                  <c:v>46</c:v>
                </c:pt>
                <c:pt idx="119" formatCode="_-* #,##0.00_-;\-* #,##0.00_-;_-* &quot;-&quot;_-;_-@_-">
                  <c:v>47</c:v>
                </c:pt>
                <c:pt idx="120" formatCode="_-* #,##0.00_-;\-* #,##0.00_-;_-* &quot;-&quot;_-;_-@_-">
                  <c:v>48.67</c:v>
                </c:pt>
                <c:pt idx="121" formatCode="_-* #,##0.00_-;\-* #,##0.00_-;_-* &quot;-&quot;_-;_-@_-">
                  <c:v>48.49</c:v>
                </c:pt>
                <c:pt idx="122" formatCode="_-* #,##0.00_-;\-* #,##0.00_-;_-* &quot;-&quot;_-;_-@_-">
                  <c:v>48.83</c:v>
                </c:pt>
                <c:pt idx="123" formatCode="_-* #,##0.00_-;\-* #,##0.00_-;_-* &quot;-&quot;_-;_-@_-">
                  <c:v>45.2</c:v>
                </c:pt>
                <c:pt idx="124" formatCode="_-* #,##0.00_-;\-* #,##0.00_-;_-* &quot;-&quot;_-;_-@_-">
                  <c:v>43.43</c:v>
                </c:pt>
                <c:pt idx="125" formatCode="_-* #,##0.00_-;\-* #,##0.00_-;_-* &quot;-&quot;_-;_-@_-">
                  <c:v>36.049999999999997</c:v>
                </c:pt>
                <c:pt idx="126" formatCode="_-* #,##0.00_-;\-* #,##0.00_-;_-* &quot;-&quot;_-;_-@_-">
                  <c:v>37.28</c:v>
                </c:pt>
                <c:pt idx="127" formatCode="_-* #,##0.00_-;\-* #,##0.00_-;_-* &quot;-&quot;_-;_-@_-">
                  <c:v>37.28</c:v>
                </c:pt>
                <c:pt idx="128" formatCode="_-* #,##0.00_-;\-* #,##0.00_-;_-* &quot;-&quot;_-;_-@_-">
                  <c:v>30.82</c:v>
                </c:pt>
                <c:pt idx="129" formatCode="_-* #,##0.00_-;\-* #,##0.00_-;_-* &quot;-&quot;_-;_-@_-">
                  <c:v>27.25</c:v>
                </c:pt>
                <c:pt idx="130" formatCode="_-* #,##0.00_-;\-* #,##0.00_-;_-* &quot;-&quot;_-;_-@_-">
                  <c:v>23.67</c:v>
                </c:pt>
                <c:pt idx="131" formatCode="_-* #,##0.00_-;\-* #,##0.00_-;_-* &quot;-&quot;_-;_-@_-">
                  <c:v>21.36</c:v>
                </c:pt>
                <c:pt idx="132" formatCode="_-* #,##0.00_-;\-* #,##0.00_-;_-* &quot;-&quot;_-;_-@_-">
                  <c:v>22.17</c:v>
                </c:pt>
                <c:pt idx="133" formatCode="_-* #,##0.00_-;\-* #,##0.00_-;_-* &quot;-&quot;_-;_-@_-">
                  <c:v>20.75</c:v>
                </c:pt>
                <c:pt idx="134" formatCode="_-* #,##0.00_-;\-* #,##0.00_-;_-* &quot;-&quot;_-;_-@_-">
                  <c:v>19.78</c:v>
                </c:pt>
                <c:pt idx="135" formatCode="_-* #,##0.00_-;\-* #,##0.00_-;_-* &quot;-&quot;_-;_-@_-">
                  <c:v>20.69</c:v>
                </c:pt>
                <c:pt idx="136" formatCode="_-* #,##0.00_-;\-* #,##0.00_-;_-* &quot;-&quot;_-;_-@_-">
                  <c:v>21.06</c:v>
                </c:pt>
                <c:pt idx="137" formatCode="_-* #,##0.00_-;\-* #,##0.00_-;_-* &quot;-&quot;_-;_-@_-">
                  <c:v>21.22</c:v>
                </c:pt>
                <c:pt idx="138" formatCode="_-* #,##0.00_-;\-* #,##0.00_-;_-* &quot;-&quot;_-;_-@_-">
                  <c:v>22.79</c:v>
                </c:pt>
                <c:pt idx="139" formatCode="_-* #,##0.00_-;\-* #,##0.00_-;_-* &quot;-&quot;_-;_-@_-">
                  <c:v>26.66</c:v>
                </c:pt>
                <c:pt idx="140" formatCode="_-* #,##0.00_-;\-* #,##0.00_-;_-* &quot;-&quot;_-;_-@_-">
                  <c:v>28.26</c:v>
                </c:pt>
                <c:pt idx="141" formatCode="_-* #,##0.00_-;\-* #,##0.00_-;_-* &quot;-&quot;_-;_-@_-">
                  <c:v>34.659999999999997</c:v>
                </c:pt>
                <c:pt idx="142" formatCode="_-* #,##0.00_-;\-* #,##0.00_-;_-* &quot;-&quot;_-;_-@_-">
                  <c:v>35.619999999999997</c:v>
                </c:pt>
                <c:pt idx="143" formatCode="_-* #,##0.00_-;\-* #,##0.00_-;_-* &quot;-&quot;_-;_-@_-">
                  <c:v>33.020000000000003</c:v>
                </c:pt>
                <c:pt idx="144" formatCode="_-* #,##0.00_-;\-* #,##0.00_-;_-* &quot;-&quot;_-;_-@_-">
                  <c:v>30.95</c:v>
                </c:pt>
                <c:pt idx="145" formatCode="_-* #,##0.00_-;\-* #,##0.00_-;_-* &quot;-&quot;_-;_-@_-">
                  <c:v>31.14</c:v>
                </c:pt>
                <c:pt idx="146" formatCode="_-* #,##0.00_-;\-* #,##0.00_-;_-* &quot;-&quot;_-;_-@_-">
                  <c:v>29.14</c:v>
                </c:pt>
                <c:pt idx="147" formatCode="_-* #,##0.00_-;\-* #,##0.00_-;_-* &quot;-&quot;_-;_-@_-">
                  <c:v>30.56</c:v>
                </c:pt>
                <c:pt idx="148" formatCode="_-* #,##0.00_-;\-* #,##0.00_-;_-* &quot;-&quot;_-;_-@_-">
                  <c:v>30.43</c:v>
                </c:pt>
                <c:pt idx="149" formatCode="_-* #,##0.00_-;\-* #,##0.00_-;_-* &quot;-&quot;_-;_-@_-">
                  <c:v>32.58</c:v>
                </c:pt>
                <c:pt idx="150" formatCode="_-* #,##0.00_-;\-* #,##0.00_-;_-* &quot;-&quot;_-;_-@_-">
                  <c:v>34.21</c:v>
                </c:pt>
                <c:pt idx="151" formatCode="_-* #,##0.00_-;\-* #,##0.00_-;_-* &quot;-&quot;_-;_-@_-">
                  <c:v>32.869999999999997</c:v>
                </c:pt>
                <c:pt idx="152" formatCode="_-* #,##0.00_-;\-* #,##0.00_-;_-* &quot;-&quot;_-;_-@_-">
                  <c:v>29.15</c:v>
                </c:pt>
                <c:pt idx="153" formatCode="_-* #,##0.00_-;\-* #,##0.00_-;_-* &quot;-&quot;_-;_-@_-">
                  <c:v>25.68</c:v>
                </c:pt>
                <c:pt idx="154" formatCode="_-* #,##0.00_-;\-* #,##0.00_-;_-* &quot;-&quot;_-;_-@_-">
                  <c:v>23.17</c:v>
                </c:pt>
                <c:pt idx="155" formatCode="_-* #,##0.00_-;\-* #,##0.00_-;_-* &quot;-&quot;_-;_-@_-">
                  <c:v>21.37</c:v>
                </c:pt>
                <c:pt idx="156" formatCode="_-* #,##0.00_-;\-* #,##0.00_-;_-* &quot;-&quot;_-;_-@_-">
                  <c:v>21.93</c:v>
                </c:pt>
                <c:pt idx="157" formatCode="_-* #,##0.00_-;\-* #,##0.00_-;_-* &quot;-&quot;_-;_-@_-">
                  <c:v>24.03</c:v>
                </c:pt>
                <c:pt idx="158" formatCode="_-* #,##0.00_-;\-* #,##0.00_-;_-* &quot;-&quot;_-;_-@_-">
                  <c:v>25</c:v>
                </c:pt>
                <c:pt idx="159" formatCode="_-* #,##0.00_-;\-* #,##0.00_-;_-* &quot;-&quot;_-;_-@_-">
                  <c:v>25.79</c:v>
                </c:pt>
                <c:pt idx="160" formatCode="_-* #,##0.00_-;\-* #,##0.00_-;_-* &quot;-&quot;_-;_-@_-">
                  <c:v>27.6</c:v>
                </c:pt>
                <c:pt idx="161" formatCode="_-* #,##0.00_-;\-* #,##0.00_-;_-* &quot;-&quot;_-;_-@_-">
                  <c:v>29.98</c:v>
                </c:pt>
                <c:pt idx="162" formatCode="_-* #,##0.00_-;\-* #,##0.00_-;_-* &quot;-&quot;_-;_-@_-">
                  <c:v>29.33</c:v>
                </c:pt>
                <c:pt idx="163" formatCode="_-* #,##0.00_-;\-* #,##0.00_-;_-* &quot;-&quot;_-;_-@_-">
                  <c:v>30.23</c:v>
                </c:pt>
                <c:pt idx="164" formatCode="_-* #,##0.00_-;\-* #,##0.00_-;_-* &quot;-&quot;_-;_-@_-">
                  <c:v>29.03</c:v>
                </c:pt>
                <c:pt idx="165" formatCode="_-* #,##0.00_-;\-* #,##0.00_-;_-* &quot;-&quot;_-;_-@_-">
                  <c:v>26.38</c:v>
                </c:pt>
                <c:pt idx="166" formatCode="_-* #,##0.00_-;\-* #,##0.00_-;_-* &quot;-&quot;_-;_-@_-">
                  <c:v>28.51</c:v>
                </c:pt>
                <c:pt idx="167" formatCode="_-* #,##0.00_-;\-* #,##0.00_-;_-* &quot;-&quot;_-;_-@_-">
                  <c:v>28.32</c:v>
                </c:pt>
                <c:pt idx="168" formatCode="_-* #,##0.00_-;\-* #,##0.00_-;_-* &quot;-&quot;_-;_-@_-">
                  <c:v>30.5</c:v>
                </c:pt>
                <c:pt idx="169" formatCode="_-* #,##0.00_-;\-* #,##0.00_-;_-* &quot;-&quot;_-;_-@_-">
                  <c:v>30.83</c:v>
                </c:pt>
                <c:pt idx="170" formatCode="_-* #,##0.00_-;\-* #,##0.00_-;_-* &quot;-&quot;_-;_-@_-">
                  <c:v>30.73</c:v>
                </c:pt>
                <c:pt idx="171" formatCode="_-* #,##0.00_-;\-* #,##0.00_-;_-* &quot;-&quot;_-;_-@_-">
                  <c:v>31.27</c:v>
                </c:pt>
                <c:pt idx="172" formatCode="_-* #,##0.00_-;\-* #,##0.00_-;_-* &quot;-&quot;_-;_-@_-">
                  <c:v>30.8</c:v>
                </c:pt>
                <c:pt idx="173" formatCode="_-* #,##0.00_-;\-* #,##0.00_-;_-* &quot;-&quot;_-;_-@_-">
                  <c:v>30.87</c:v>
                </c:pt>
                <c:pt idx="174" formatCode="_-* #,##0.00_-;\-* #,##0.00_-;_-* &quot;-&quot;_-;_-@_-">
                  <c:v>31.7</c:v>
                </c:pt>
                <c:pt idx="175" formatCode="_-* #,##0.00_-;\-* #,##0.00_-;_-* &quot;-&quot;_-;_-@_-">
                  <c:v>35.29</c:v>
                </c:pt>
                <c:pt idx="176" formatCode="_-* #,##0.00_-;\-* #,##0.00_-;_-* &quot;-&quot;_-;_-@_-">
                  <c:v>36.36</c:v>
                </c:pt>
                <c:pt idx="177" formatCode="_-* #,##0.00_-;\-* #,##0.00_-;_-* &quot;-&quot;_-;_-@_-">
                  <c:v>37.36</c:v>
                </c:pt>
                <c:pt idx="178" formatCode="_-* #,##0.00_-;\-* #,##0.00_-;_-* &quot;-&quot;_-;_-@_-">
                  <c:v>35.409999999999997</c:v>
                </c:pt>
                <c:pt idx="179" formatCode="_-* #,##0.00_-;\-* #,##0.00_-;_-* &quot;-&quot;_-;_-@_-">
                  <c:v>35.479999999999997</c:v>
                </c:pt>
                <c:pt idx="180" formatCode="_-* #,##0.00_-;\-* #,##0.00_-;_-* &quot;-&quot;_-;_-@_-">
                  <c:v>35.1</c:v>
                </c:pt>
                <c:pt idx="181" formatCode="_-* #,##0.00_-;\-* #,##0.00_-;_-* &quot;-&quot;_-;_-@_-">
                  <c:v>34.57</c:v>
                </c:pt>
                <c:pt idx="182" formatCode="_-* #,##0.00_-;\-* #,##0.00_-;_-* &quot;-&quot;_-;_-@_-">
                  <c:v>34.299999999999997</c:v>
                </c:pt>
                <c:pt idx="183" formatCode="_-* #,##0.00_-;\-* #,##0.00_-;_-* &quot;-&quot;_-;_-@_-">
                  <c:v>35.57</c:v>
                </c:pt>
                <c:pt idx="184" formatCode="_-* #,##0.00_-;\-* #,##0.00_-;_-* &quot;-&quot;_-;_-@_-">
                  <c:v>36.43</c:v>
                </c:pt>
                <c:pt idx="185" formatCode="_-* #,##0.00_-;\-* #,##0.00_-;_-* &quot;-&quot;_-;_-@_-">
                  <c:v>39.229999999999997</c:v>
                </c:pt>
                <c:pt idx="186" formatCode="_-* #,##0.00_-;\-* #,##0.00_-;_-* &quot;-&quot;_-;_-@_-">
                  <c:v>40.83</c:v>
                </c:pt>
                <c:pt idx="187" formatCode="_-* #,##0.00_-;\-* #,##0.00_-;_-* &quot;-&quot;_-;_-@_-">
                  <c:v>41.83</c:v>
                </c:pt>
                <c:pt idx="188" formatCode="_-* #,##0.00_-;\-* #,##0.00_-;_-* &quot;-&quot;_-;_-@_-">
                  <c:v>39.5</c:v>
                </c:pt>
                <c:pt idx="189" formatCode="_-* #,##0.00_-;\-* #,##0.00_-;_-* &quot;-&quot;_-;_-@_-">
                  <c:v>37.4</c:v>
                </c:pt>
                <c:pt idx="190" formatCode="_-* #,##0.00_-;\-* #,##0.00_-;_-* &quot;-&quot;_-;_-@_-">
                  <c:v>31.77</c:v>
                </c:pt>
                <c:pt idx="191" formatCode="_-* #,##0.00_-;\-* #,##0.00_-;_-* &quot;-&quot;_-;_-@_-">
                  <c:v>31.77</c:v>
                </c:pt>
                <c:pt idx="192" formatCode="_-* #,##0.00_-;\-* #,##0.00_-;_-* &quot;-&quot;_-;_-@_-">
                  <c:v>30.3</c:v>
                </c:pt>
                <c:pt idx="193" formatCode="_-* #,##0.00_-;\-* #,##0.00_-;_-* &quot;-&quot;_-;_-@_-">
                  <c:v>30.6</c:v>
                </c:pt>
                <c:pt idx="194" formatCode="_-* #,##0.00_-;\-* #,##0.00_-;_-* &quot;-&quot;_-;_-@_-">
                  <c:v>31.03</c:v>
                </c:pt>
                <c:pt idx="195" formatCode="_-* #,##0.00_-;\-* #,##0.00_-;_-* &quot;-&quot;_-;_-@_-">
                  <c:v>30.63</c:v>
                </c:pt>
                <c:pt idx="196" formatCode="_-* #,##0.00_-;\-* #,##0.00_-;_-* &quot;-&quot;_-;_-@_-">
                  <c:v>31.13</c:v>
                </c:pt>
                <c:pt idx="197" formatCode="_-* #,##0.00_-;\-* #,##0.00_-;_-* &quot;-&quot;_-;_-@_-">
                  <c:v>33.1</c:v>
                </c:pt>
                <c:pt idx="198" formatCode="_-* #,##0.00_-;\-* #,##0.00_-;_-* &quot;-&quot;_-;_-@_-">
                  <c:v>35</c:v>
                </c:pt>
                <c:pt idx="199" formatCode="_-* #,##0.00_-;\-* #,##0.00_-;_-* &quot;-&quot;_-;_-@_-">
                  <c:v>34.369999999999997</c:v>
                </c:pt>
                <c:pt idx="200" formatCode="_-* #,##0.00_-;\-* #,##0.00_-;_-* &quot;-&quot;_-;_-@_-">
                  <c:v>33.97</c:v>
                </c:pt>
                <c:pt idx="201" formatCode="_-* #,##0.00_-;\-* #,##0.00_-;_-* &quot;-&quot;_-;_-@_-">
                  <c:v>33.43</c:v>
                </c:pt>
                <c:pt idx="202" formatCode="_-* #,##0.00_-;\-* #,##0.00_-;_-* &quot;-&quot;_-;_-@_-">
                  <c:v>28.27</c:v>
                </c:pt>
                <c:pt idx="203" formatCode="_-* #,##0.00_-;\-* #,##0.00_-;_-* &quot;-&quot;_-;_-@_-">
                  <c:v>27.27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DF1-49F7-A8CD-51B2905F26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547392"/>
        <c:axId val="183566720"/>
      </c:lineChart>
      <c:catAx>
        <c:axId val="183547392"/>
        <c:scaling>
          <c:orientation val="minMax"/>
        </c:scaling>
        <c:delete val="0"/>
        <c:axPos val="b"/>
        <c:majorGridlines>
          <c:spPr>
            <a:ln w="3175">
              <a:solidFill>
                <a:srgbClr val="C0C0C0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nextTo"/>
        <c:spPr>
          <a:ln w="3175">
            <a:solidFill>
              <a:schemeClr val="bg1"/>
            </a:solidFill>
            <a:prstDash val="solid"/>
          </a:ln>
        </c:spPr>
        <c:txPr>
          <a:bodyPr rot="5400000" vert="horz"/>
          <a:lstStyle/>
          <a:p>
            <a:pPr>
              <a:defRPr/>
            </a:pPr>
            <a:endParaRPr lang="ko-KR"/>
          </a:p>
        </c:txPr>
        <c:crossAx val="183566720"/>
        <c:crosses val="autoZero"/>
        <c:auto val="1"/>
        <c:lblAlgn val="ctr"/>
        <c:lblOffset val="100"/>
        <c:tickLblSkip val="12"/>
        <c:tickMarkSkip val="12"/>
        <c:noMultiLvlLbl val="0"/>
      </c:catAx>
      <c:valAx>
        <c:axId val="183566720"/>
        <c:scaling>
          <c:orientation val="minMax"/>
          <c:max val="6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ko-KR"/>
                  <a:t>경성 현미가격</a:t>
                </a:r>
                <a:r>
                  <a:rPr lang="en-US"/>
                  <a:t>(</a:t>
                </a:r>
                <a:r>
                  <a:rPr lang="ko-KR"/>
                  <a:t>엔</a:t>
                </a:r>
                <a:r>
                  <a:rPr lang="en-US"/>
                  <a:t>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1.6931216931216932E-2"/>
              <c:y val="5.299737532808399E-2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ln w="3175">
            <a:solidFill>
              <a:schemeClr val="bg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ko-KR"/>
          </a:p>
        </c:txPr>
        <c:crossAx val="183547392"/>
        <c:crosses val="autoZero"/>
        <c:crossBetween val="between"/>
        <c:majorUnit val="10"/>
      </c:valAx>
      <c:catAx>
        <c:axId val="1846056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4955648"/>
        <c:crosses val="autoZero"/>
        <c:auto val="1"/>
        <c:lblAlgn val="ctr"/>
        <c:lblOffset val="100"/>
        <c:noMultiLvlLbl val="0"/>
      </c:catAx>
      <c:valAx>
        <c:axId val="184955648"/>
        <c:scaling>
          <c:orientation val="minMax"/>
          <c:min val="500000000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ko-KR"/>
                  <a:t>실질농업생산액</a:t>
                </a:r>
                <a:r>
                  <a:rPr lang="en-US"/>
                  <a:t>(</a:t>
                </a:r>
                <a:r>
                  <a:rPr lang="ko-KR"/>
                  <a:t>억 엔</a:t>
                </a:r>
                <a:r>
                  <a:rPr lang="en-US"/>
                  <a:t>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95132275132275135"/>
              <c:y val="5.2186706391430797E-2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184605696"/>
        <c:crosses val="max"/>
        <c:crossBetween val="between"/>
        <c:dispUnits>
          <c:builtInUnit val="hundredMillions"/>
        </c:dispUnits>
      </c:valAx>
      <c:spPr>
        <a:gradFill rotWithShape="1">
          <a:gsLst>
            <a:gs pos="0">
              <a:schemeClr val="lt1">
                <a:tint val="90000"/>
                <a:satMod val="125000"/>
              </a:schemeClr>
            </a:gs>
            <a:gs pos="100000">
              <a:schemeClr val="lt1"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dk1">
              <a:shade val="95000"/>
              <a:alpha val="90000"/>
              <a:satMod val="115000"/>
            </a:schemeClr>
          </a:solidFill>
          <a:prstDash val="solid"/>
        </a:ln>
        <a:effectLst/>
      </c:spPr>
    </c:plotArea>
    <c:legend>
      <c:legendPos val="b"/>
      <c:layout/>
      <c:overlay val="0"/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굴림체" panose="020B0609000101010101" pitchFamily="49" charset="-127"/>
          <a:ea typeface="굴림체" panose="020B0609000101010101" pitchFamily="49" charset="-127"/>
          <a:cs typeface="돋움"/>
        </a:defRPr>
      </a:pPr>
      <a:endParaRPr lang="ko-KR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608548931383573E-2"/>
          <c:y val="5.4669764679318986E-2"/>
          <c:w val="0.79221863933674952"/>
          <c:h val="0.66260165556228545"/>
        </c:manualLayout>
      </c:layout>
      <c:barChart>
        <c:barDir val="col"/>
        <c:grouping val="clustered"/>
        <c:varyColors val="0"/>
        <c:ser>
          <c:idx val="4"/>
          <c:order val="1"/>
          <c:tx>
            <c:strRef>
              <c:f>'4-13'!$E$2</c:f>
              <c:strCache>
                <c:ptCount val="1"/>
                <c:pt idx="0">
                  <c:v>실질농업생산액</c:v>
                </c:pt>
              </c:strCache>
            </c:strRef>
          </c:tx>
          <c:spPr>
            <a:solidFill>
              <a:srgbClr val="00B050">
                <a:alpha val="50000"/>
              </a:srgbClr>
            </a:solidFill>
          </c:spPr>
          <c:invertIfNegative val="0"/>
          <c:cat>
            <c:numRef>
              <c:f>'4-13'!$C$3:$C$206</c:f>
              <c:numCache>
                <c:formatCode>General</c:formatCode>
                <c:ptCount val="204"/>
                <c:pt idx="0">
                  <c:v>1910</c:v>
                </c:pt>
                <c:pt idx="12">
                  <c:v>1911</c:v>
                </c:pt>
                <c:pt idx="24">
                  <c:v>1912</c:v>
                </c:pt>
                <c:pt idx="36">
                  <c:v>1913</c:v>
                </c:pt>
                <c:pt idx="48">
                  <c:v>1914</c:v>
                </c:pt>
                <c:pt idx="60">
                  <c:v>1915</c:v>
                </c:pt>
                <c:pt idx="72">
                  <c:v>1916</c:v>
                </c:pt>
                <c:pt idx="84">
                  <c:v>1917</c:v>
                </c:pt>
                <c:pt idx="96">
                  <c:v>1918</c:v>
                </c:pt>
                <c:pt idx="108">
                  <c:v>1919</c:v>
                </c:pt>
                <c:pt idx="120">
                  <c:v>1920</c:v>
                </c:pt>
                <c:pt idx="132">
                  <c:v>1921</c:v>
                </c:pt>
                <c:pt idx="144">
                  <c:v>1922</c:v>
                </c:pt>
                <c:pt idx="156">
                  <c:v>1923</c:v>
                </c:pt>
                <c:pt idx="168">
                  <c:v>1924</c:v>
                </c:pt>
                <c:pt idx="180">
                  <c:v>1925</c:v>
                </c:pt>
                <c:pt idx="192">
                  <c:v>1926</c:v>
                </c:pt>
              </c:numCache>
            </c:numRef>
          </c:cat>
          <c:val>
            <c:numRef>
              <c:f>'4-13'!$E$3:$E$206</c:f>
              <c:numCache>
                <c:formatCode>General</c:formatCode>
                <c:ptCount val="204"/>
                <c:pt idx="12" formatCode="_(* #,##0_);_(* \(#,##0\);_(* &quot;-&quot;_);_(@_)">
                  <c:v>574132183.90804601</c:v>
                </c:pt>
                <c:pt idx="13" formatCode="_(* #,##0_);_(* \(#,##0\);_(* &quot;-&quot;_);_(@_)">
                  <c:v>574132183.90804601</c:v>
                </c:pt>
                <c:pt idx="14" formatCode="_(* #,##0_);_(* \(#,##0\);_(* &quot;-&quot;_);_(@_)">
                  <c:v>574132183.90804601</c:v>
                </c:pt>
                <c:pt idx="15" formatCode="_(* #,##0_);_(* \(#,##0\);_(* &quot;-&quot;_);_(@_)">
                  <c:v>574132183.90804601</c:v>
                </c:pt>
                <c:pt idx="16" formatCode="_(* #,##0_);_(* \(#,##0\);_(* &quot;-&quot;_);_(@_)">
                  <c:v>574132183.90804601</c:v>
                </c:pt>
                <c:pt idx="17" formatCode="_(* #,##0_);_(* \(#,##0\);_(* &quot;-&quot;_);_(@_)">
                  <c:v>574132183.90804601</c:v>
                </c:pt>
                <c:pt idx="18" formatCode="_(* #,##0_);_(* \(#,##0\);_(* &quot;-&quot;_);_(@_)">
                  <c:v>574132183.90804601</c:v>
                </c:pt>
                <c:pt idx="19" formatCode="_(* #,##0_);_(* \(#,##0\);_(* &quot;-&quot;_);_(@_)">
                  <c:v>574132183.90804601</c:v>
                </c:pt>
                <c:pt idx="20" formatCode="_(* #,##0_);_(* \(#,##0\);_(* &quot;-&quot;_);_(@_)">
                  <c:v>574132183.90804601</c:v>
                </c:pt>
                <c:pt idx="21" formatCode="_(* #,##0_);_(* \(#,##0\);_(* &quot;-&quot;_);_(@_)">
                  <c:v>574132183.90804601</c:v>
                </c:pt>
                <c:pt idx="22" formatCode="_(* #,##0_);_(* \(#,##0\);_(* &quot;-&quot;_);_(@_)">
                  <c:v>574132183.90804601</c:v>
                </c:pt>
                <c:pt idx="23" formatCode="_(* #,##0_);_(* \(#,##0\);_(* &quot;-&quot;_);_(@_)">
                  <c:v>574132183.90804601</c:v>
                </c:pt>
                <c:pt idx="24" formatCode="_(* #,##0_);_(* \(#,##0\);_(* &quot;-&quot;_);_(@_)">
                  <c:v>575561538.46153855</c:v>
                </c:pt>
                <c:pt idx="25" formatCode="_(* #,##0_);_(* \(#,##0\);_(* &quot;-&quot;_);_(@_)">
                  <c:v>575561538.46153855</c:v>
                </c:pt>
                <c:pt idx="26" formatCode="_(* #,##0_);_(* \(#,##0\);_(* &quot;-&quot;_);_(@_)">
                  <c:v>575561538.46153855</c:v>
                </c:pt>
                <c:pt idx="27" formatCode="_(* #,##0_);_(* \(#,##0\);_(* &quot;-&quot;_);_(@_)">
                  <c:v>575561538.46153855</c:v>
                </c:pt>
                <c:pt idx="28" formatCode="_(* #,##0_);_(* \(#,##0\);_(* &quot;-&quot;_);_(@_)">
                  <c:v>575561538.46153855</c:v>
                </c:pt>
                <c:pt idx="29" formatCode="_(* #,##0_);_(* \(#,##0\);_(* &quot;-&quot;_);_(@_)">
                  <c:v>575561538.46153855</c:v>
                </c:pt>
                <c:pt idx="30" formatCode="_(* #,##0_);_(* \(#,##0\);_(* &quot;-&quot;_);_(@_)">
                  <c:v>575561538.46153855</c:v>
                </c:pt>
                <c:pt idx="31" formatCode="_(* #,##0_);_(* \(#,##0\);_(* &quot;-&quot;_);_(@_)">
                  <c:v>575561538.46153855</c:v>
                </c:pt>
                <c:pt idx="32" formatCode="_(* #,##0_);_(* \(#,##0\);_(* &quot;-&quot;_);_(@_)">
                  <c:v>575561538.46153855</c:v>
                </c:pt>
                <c:pt idx="33" formatCode="_(* #,##0_);_(* \(#,##0\);_(* &quot;-&quot;_);_(@_)">
                  <c:v>575561538.46153855</c:v>
                </c:pt>
                <c:pt idx="34" formatCode="_(* #,##0_);_(* \(#,##0\);_(* &quot;-&quot;_);_(@_)">
                  <c:v>575561538.46153855</c:v>
                </c:pt>
                <c:pt idx="35" formatCode="_(* #,##0_);_(* \(#,##0\);_(* &quot;-&quot;_);_(@_)">
                  <c:v>575561538.46153855</c:v>
                </c:pt>
                <c:pt idx="36" formatCode="_(* #,##0_);_(* \(#,##0\);_(* &quot;-&quot;_);_(@_)">
                  <c:v>620660322.10834563</c:v>
                </c:pt>
                <c:pt idx="37" formatCode="_(* #,##0_);_(* \(#,##0\);_(* &quot;-&quot;_);_(@_)">
                  <c:v>620660322.10834563</c:v>
                </c:pt>
                <c:pt idx="38" formatCode="_(* #,##0_);_(* \(#,##0\);_(* &quot;-&quot;_);_(@_)">
                  <c:v>620660322.10834563</c:v>
                </c:pt>
                <c:pt idx="39" formatCode="_(* #,##0_);_(* \(#,##0\);_(* &quot;-&quot;_);_(@_)">
                  <c:v>620660322.10834563</c:v>
                </c:pt>
                <c:pt idx="40" formatCode="_(* #,##0_);_(* \(#,##0\);_(* &quot;-&quot;_);_(@_)">
                  <c:v>620660322.10834563</c:v>
                </c:pt>
                <c:pt idx="41" formatCode="_(* #,##0_);_(* \(#,##0\);_(* &quot;-&quot;_);_(@_)">
                  <c:v>620660322.10834563</c:v>
                </c:pt>
                <c:pt idx="42" formatCode="_(* #,##0_);_(* \(#,##0\);_(* &quot;-&quot;_);_(@_)">
                  <c:v>620660322.10834563</c:v>
                </c:pt>
                <c:pt idx="43" formatCode="_(* #,##0_);_(* \(#,##0\);_(* &quot;-&quot;_);_(@_)">
                  <c:v>620660322.10834563</c:v>
                </c:pt>
                <c:pt idx="44" formatCode="_(* #,##0_);_(* \(#,##0\);_(* &quot;-&quot;_);_(@_)">
                  <c:v>620660322.10834563</c:v>
                </c:pt>
                <c:pt idx="45" formatCode="_(* #,##0_);_(* \(#,##0\);_(* &quot;-&quot;_);_(@_)">
                  <c:v>620660322.10834563</c:v>
                </c:pt>
                <c:pt idx="46" formatCode="_(* #,##0_);_(* \(#,##0\);_(* &quot;-&quot;_);_(@_)">
                  <c:v>620660322.10834563</c:v>
                </c:pt>
                <c:pt idx="47" formatCode="_(* #,##0_);_(* \(#,##0\);_(* &quot;-&quot;_);_(@_)">
                  <c:v>620660322.10834563</c:v>
                </c:pt>
                <c:pt idx="48" formatCode="_(* #,##0_);_(* \(#,##0\);_(* &quot;-&quot;_);_(@_)">
                  <c:v>660482374.76808906</c:v>
                </c:pt>
                <c:pt idx="49" formatCode="_(* #,##0_);_(* \(#,##0\);_(* &quot;-&quot;_);_(@_)">
                  <c:v>660482374.76808906</c:v>
                </c:pt>
                <c:pt idx="50" formatCode="_(* #,##0_);_(* \(#,##0\);_(* &quot;-&quot;_);_(@_)">
                  <c:v>660482374.76808906</c:v>
                </c:pt>
                <c:pt idx="51" formatCode="_(* #,##0_);_(* \(#,##0\);_(* &quot;-&quot;_);_(@_)">
                  <c:v>660482374.76808906</c:v>
                </c:pt>
                <c:pt idx="52" formatCode="_(* #,##0_);_(* \(#,##0\);_(* &quot;-&quot;_);_(@_)">
                  <c:v>660482374.76808906</c:v>
                </c:pt>
                <c:pt idx="53" formatCode="_(* #,##0_);_(* \(#,##0\);_(* &quot;-&quot;_);_(@_)">
                  <c:v>660482374.76808906</c:v>
                </c:pt>
                <c:pt idx="54" formatCode="_(* #,##0_);_(* \(#,##0\);_(* &quot;-&quot;_);_(@_)">
                  <c:v>660482374.76808906</c:v>
                </c:pt>
                <c:pt idx="55" formatCode="_(* #,##0_);_(* \(#,##0\);_(* &quot;-&quot;_);_(@_)">
                  <c:v>660482374.76808906</c:v>
                </c:pt>
                <c:pt idx="56" formatCode="_(* #,##0_);_(* \(#,##0\);_(* &quot;-&quot;_);_(@_)">
                  <c:v>660482374.76808906</c:v>
                </c:pt>
                <c:pt idx="57" formatCode="_(* #,##0_);_(* \(#,##0\);_(* &quot;-&quot;_);_(@_)">
                  <c:v>660482374.76808906</c:v>
                </c:pt>
                <c:pt idx="58" formatCode="_(* #,##0_);_(* \(#,##0\);_(* &quot;-&quot;_);_(@_)">
                  <c:v>660482374.76808906</c:v>
                </c:pt>
                <c:pt idx="59" formatCode="_(* #,##0_);_(* \(#,##0\);_(* &quot;-&quot;_);_(@_)">
                  <c:v>660482374.76808906</c:v>
                </c:pt>
                <c:pt idx="60" formatCode="_(* #,##0_);_(* \(#,##0\);_(* &quot;-&quot;_);_(@_)">
                  <c:v>660072687.22466958</c:v>
                </c:pt>
                <c:pt idx="61" formatCode="_(* #,##0_);_(* \(#,##0\);_(* &quot;-&quot;_);_(@_)">
                  <c:v>660072687.22466958</c:v>
                </c:pt>
                <c:pt idx="62" formatCode="_(* #,##0_);_(* \(#,##0\);_(* &quot;-&quot;_);_(@_)">
                  <c:v>660072687.22466958</c:v>
                </c:pt>
                <c:pt idx="63" formatCode="_(* #,##0_);_(* \(#,##0\);_(* &quot;-&quot;_);_(@_)">
                  <c:v>660072687.22466958</c:v>
                </c:pt>
                <c:pt idx="64" formatCode="_(* #,##0_);_(* \(#,##0\);_(* &quot;-&quot;_);_(@_)">
                  <c:v>660072687.22466958</c:v>
                </c:pt>
                <c:pt idx="65" formatCode="_(* #,##0_);_(* \(#,##0\);_(* &quot;-&quot;_);_(@_)">
                  <c:v>660072687.22466958</c:v>
                </c:pt>
                <c:pt idx="66" formatCode="_(* #,##0_);_(* \(#,##0\);_(* &quot;-&quot;_);_(@_)">
                  <c:v>660072687.22466958</c:v>
                </c:pt>
                <c:pt idx="67" formatCode="_(* #,##0_);_(* \(#,##0\);_(* &quot;-&quot;_);_(@_)">
                  <c:v>660072687.22466958</c:v>
                </c:pt>
                <c:pt idx="68" formatCode="_(* #,##0_);_(* \(#,##0\);_(* &quot;-&quot;_);_(@_)">
                  <c:v>660072687.22466958</c:v>
                </c:pt>
                <c:pt idx="69" formatCode="_(* #,##0_);_(* \(#,##0\);_(* &quot;-&quot;_);_(@_)">
                  <c:v>660072687.22466958</c:v>
                </c:pt>
                <c:pt idx="70" formatCode="_(* #,##0_);_(* \(#,##0\);_(* &quot;-&quot;_);_(@_)">
                  <c:v>660072687.22466958</c:v>
                </c:pt>
                <c:pt idx="71" formatCode="_(* #,##0_);_(* \(#,##0\);_(* &quot;-&quot;_);_(@_)">
                  <c:v>660072687.22466958</c:v>
                </c:pt>
                <c:pt idx="72" formatCode="_(* #,##0_);_(* \(#,##0\);_(* &quot;-&quot;_);_(@_)">
                  <c:v>691228301.88679242</c:v>
                </c:pt>
                <c:pt idx="73" formatCode="_(* #,##0_);_(* \(#,##0\);_(* &quot;-&quot;_);_(@_)">
                  <c:v>691228301.88679242</c:v>
                </c:pt>
                <c:pt idx="74" formatCode="_(* #,##0_);_(* \(#,##0\);_(* &quot;-&quot;_);_(@_)">
                  <c:v>691228301.88679242</c:v>
                </c:pt>
                <c:pt idx="75" formatCode="_(* #,##0_);_(* \(#,##0\);_(* &quot;-&quot;_);_(@_)">
                  <c:v>691228301.88679242</c:v>
                </c:pt>
                <c:pt idx="76" formatCode="_(* #,##0_);_(* \(#,##0\);_(* &quot;-&quot;_);_(@_)">
                  <c:v>691228301.88679242</c:v>
                </c:pt>
                <c:pt idx="77" formatCode="_(* #,##0_);_(* \(#,##0\);_(* &quot;-&quot;_);_(@_)">
                  <c:v>691228301.88679242</c:v>
                </c:pt>
                <c:pt idx="78" formatCode="_(* #,##0_);_(* \(#,##0\);_(* &quot;-&quot;_);_(@_)">
                  <c:v>691228301.88679242</c:v>
                </c:pt>
                <c:pt idx="79" formatCode="_(* #,##0_);_(* \(#,##0\);_(* &quot;-&quot;_);_(@_)">
                  <c:v>691228301.88679242</c:v>
                </c:pt>
                <c:pt idx="80" formatCode="_(* #,##0_);_(* \(#,##0\);_(* &quot;-&quot;_);_(@_)">
                  <c:v>691228301.88679242</c:v>
                </c:pt>
                <c:pt idx="81" formatCode="_(* #,##0_);_(* \(#,##0\);_(* &quot;-&quot;_);_(@_)">
                  <c:v>691228301.88679242</c:v>
                </c:pt>
                <c:pt idx="82" formatCode="_(* #,##0_);_(* \(#,##0\);_(* &quot;-&quot;_);_(@_)">
                  <c:v>691228301.88679242</c:v>
                </c:pt>
                <c:pt idx="83" formatCode="_(* #,##0_);_(* \(#,##0\);_(* &quot;-&quot;_);_(@_)">
                  <c:v>691228301.88679242</c:v>
                </c:pt>
                <c:pt idx="84" formatCode="_(* #,##0_);_(* \(#,##0\);_(* &quot;-&quot;_);_(@_)">
                  <c:v>701127544.09769332</c:v>
                </c:pt>
                <c:pt idx="85" formatCode="_(* #,##0_);_(* \(#,##0\);_(* &quot;-&quot;_);_(@_)">
                  <c:v>701127544.09769332</c:v>
                </c:pt>
                <c:pt idx="86" formatCode="_(* #,##0_);_(* \(#,##0\);_(* &quot;-&quot;_);_(@_)">
                  <c:v>701127544.09769332</c:v>
                </c:pt>
                <c:pt idx="87" formatCode="_(* #,##0_);_(* \(#,##0\);_(* &quot;-&quot;_);_(@_)">
                  <c:v>701127544.09769332</c:v>
                </c:pt>
                <c:pt idx="88" formatCode="_(* #,##0_);_(* \(#,##0\);_(* &quot;-&quot;_);_(@_)">
                  <c:v>701127544.09769332</c:v>
                </c:pt>
                <c:pt idx="89" formatCode="_(* #,##0_);_(* \(#,##0\);_(* &quot;-&quot;_);_(@_)">
                  <c:v>701127544.09769332</c:v>
                </c:pt>
                <c:pt idx="90" formatCode="_(* #,##0_);_(* \(#,##0\);_(* &quot;-&quot;_);_(@_)">
                  <c:v>701127544.09769332</c:v>
                </c:pt>
                <c:pt idx="91" formatCode="_(* #,##0_);_(* \(#,##0\);_(* &quot;-&quot;_);_(@_)">
                  <c:v>701127544.09769332</c:v>
                </c:pt>
                <c:pt idx="92" formatCode="_(* #,##0_);_(* \(#,##0\);_(* &quot;-&quot;_);_(@_)">
                  <c:v>701127544.09769332</c:v>
                </c:pt>
                <c:pt idx="93" formatCode="_(* #,##0_);_(* \(#,##0\);_(* &quot;-&quot;_);_(@_)">
                  <c:v>701127544.09769332</c:v>
                </c:pt>
                <c:pt idx="94" formatCode="_(* #,##0_);_(* \(#,##0\);_(* &quot;-&quot;_);_(@_)">
                  <c:v>701127544.09769332</c:v>
                </c:pt>
                <c:pt idx="95" formatCode="_(* #,##0_);_(* \(#,##0\);_(* &quot;-&quot;_);_(@_)">
                  <c:v>701127544.09769332</c:v>
                </c:pt>
                <c:pt idx="96" formatCode="_(* #,##0_);_(* \(#,##0\);_(* &quot;-&quot;_);_(@_)">
                  <c:v>772679629.62962961</c:v>
                </c:pt>
                <c:pt idx="97" formatCode="_(* #,##0_);_(* \(#,##0\);_(* &quot;-&quot;_);_(@_)">
                  <c:v>772679629.62962961</c:v>
                </c:pt>
                <c:pt idx="98" formatCode="_(* #,##0_);_(* \(#,##0\);_(* &quot;-&quot;_);_(@_)">
                  <c:v>772679629.62962961</c:v>
                </c:pt>
                <c:pt idx="99" formatCode="_(* #,##0_);_(* \(#,##0\);_(* &quot;-&quot;_);_(@_)">
                  <c:v>772679629.62962961</c:v>
                </c:pt>
                <c:pt idx="100" formatCode="_(* #,##0_);_(* \(#,##0\);_(* &quot;-&quot;_);_(@_)">
                  <c:v>772679629.62962961</c:v>
                </c:pt>
                <c:pt idx="101" formatCode="_(* #,##0_);_(* \(#,##0\);_(* &quot;-&quot;_);_(@_)">
                  <c:v>772679629.62962961</c:v>
                </c:pt>
                <c:pt idx="102" formatCode="_(* #,##0_);_(* \(#,##0\);_(* &quot;-&quot;_);_(@_)">
                  <c:v>772679629.62962961</c:v>
                </c:pt>
                <c:pt idx="103" formatCode="_(* #,##0_);_(* \(#,##0\);_(* &quot;-&quot;_);_(@_)">
                  <c:v>772679629.62962961</c:v>
                </c:pt>
                <c:pt idx="104" formatCode="_(* #,##0_);_(* \(#,##0\);_(* &quot;-&quot;_);_(@_)">
                  <c:v>772679629.62962961</c:v>
                </c:pt>
                <c:pt idx="105" formatCode="_(* #,##0_);_(* \(#,##0\);_(* &quot;-&quot;_);_(@_)">
                  <c:v>772679629.62962961</c:v>
                </c:pt>
                <c:pt idx="106" formatCode="_(* #,##0_);_(* \(#,##0\);_(* &quot;-&quot;_);_(@_)">
                  <c:v>772679629.62962961</c:v>
                </c:pt>
                <c:pt idx="107" formatCode="_(* #,##0_);_(* \(#,##0\);_(* &quot;-&quot;_);_(@_)">
                  <c:v>772679629.62962961</c:v>
                </c:pt>
                <c:pt idx="108" formatCode="_(* #,##0_);_(* \(#,##0\);_(* &quot;-&quot;_);_(@_)">
                  <c:v>622484600.87994981</c:v>
                </c:pt>
                <c:pt idx="109" formatCode="_(* #,##0_);_(* \(#,##0\);_(* &quot;-&quot;_);_(@_)">
                  <c:v>622484600.87994981</c:v>
                </c:pt>
                <c:pt idx="110" formatCode="_(* #,##0_);_(* \(#,##0\);_(* &quot;-&quot;_);_(@_)">
                  <c:v>622484600.87994981</c:v>
                </c:pt>
                <c:pt idx="111" formatCode="_(* #,##0_);_(* \(#,##0\);_(* &quot;-&quot;_);_(@_)">
                  <c:v>622484600.87994981</c:v>
                </c:pt>
                <c:pt idx="112" formatCode="_(* #,##0_);_(* \(#,##0\);_(* &quot;-&quot;_);_(@_)">
                  <c:v>622484600.87994981</c:v>
                </c:pt>
                <c:pt idx="113" formatCode="_(* #,##0_);_(* \(#,##0\);_(* &quot;-&quot;_);_(@_)">
                  <c:v>622484600.87994981</c:v>
                </c:pt>
                <c:pt idx="114" formatCode="_(* #,##0_);_(* \(#,##0\);_(* &quot;-&quot;_);_(@_)">
                  <c:v>622484600.87994981</c:v>
                </c:pt>
                <c:pt idx="115" formatCode="_(* #,##0_);_(* \(#,##0\);_(* &quot;-&quot;_);_(@_)">
                  <c:v>622484600.87994981</c:v>
                </c:pt>
                <c:pt idx="116" formatCode="_(* #,##0_);_(* \(#,##0\);_(* &quot;-&quot;_);_(@_)">
                  <c:v>622484600.87994981</c:v>
                </c:pt>
                <c:pt idx="117" formatCode="_(* #,##0_);_(* \(#,##0\);_(* &quot;-&quot;_);_(@_)">
                  <c:v>622484600.87994981</c:v>
                </c:pt>
                <c:pt idx="118" formatCode="_(* #,##0_);_(* \(#,##0\);_(* &quot;-&quot;_);_(@_)">
                  <c:v>622484600.87994981</c:v>
                </c:pt>
                <c:pt idx="119" formatCode="_(* #,##0_);_(* \(#,##0\);_(* &quot;-&quot;_);_(@_)">
                  <c:v>622484600.87994981</c:v>
                </c:pt>
                <c:pt idx="120" formatCode="_(* #,##0_);_(* \(#,##0\);_(* &quot;-&quot;_);_(@_)">
                  <c:v>773736395.75971735</c:v>
                </c:pt>
                <c:pt idx="121" formatCode="_(* #,##0_);_(* \(#,##0\);_(* &quot;-&quot;_);_(@_)">
                  <c:v>773736395.75971735</c:v>
                </c:pt>
                <c:pt idx="122" formatCode="_(* #,##0_);_(* \(#,##0\);_(* &quot;-&quot;_);_(@_)">
                  <c:v>773736395.75971735</c:v>
                </c:pt>
                <c:pt idx="123" formatCode="_(* #,##0_);_(* \(#,##0\);_(* &quot;-&quot;_);_(@_)">
                  <c:v>773736395.75971735</c:v>
                </c:pt>
                <c:pt idx="124" formatCode="_(* #,##0_);_(* \(#,##0\);_(* &quot;-&quot;_);_(@_)">
                  <c:v>773736395.75971735</c:v>
                </c:pt>
                <c:pt idx="125" formatCode="_(* #,##0_);_(* \(#,##0\);_(* &quot;-&quot;_);_(@_)">
                  <c:v>773736395.75971735</c:v>
                </c:pt>
                <c:pt idx="126" formatCode="_(* #,##0_);_(* \(#,##0\);_(* &quot;-&quot;_);_(@_)">
                  <c:v>773736395.75971735</c:v>
                </c:pt>
                <c:pt idx="127" formatCode="_(* #,##0_);_(* \(#,##0\);_(* &quot;-&quot;_);_(@_)">
                  <c:v>773736395.75971735</c:v>
                </c:pt>
                <c:pt idx="128" formatCode="_(* #,##0_);_(* \(#,##0\);_(* &quot;-&quot;_);_(@_)">
                  <c:v>773736395.75971735</c:v>
                </c:pt>
                <c:pt idx="129" formatCode="_(* #,##0_);_(* \(#,##0\);_(* &quot;-&quot;_);_(@_)">
                  <c:v>773736395.75971735</c:v>
                </c:pt>
                <c:pt idx="130" formatCode="_(* #,##0_);_(* \(#,##0\);_(* &quot;-&quot;_);_(@_)">
                  <c:v>773736395.75971735</c:v>
                </c:pt>
                <c:pt idx="131" formatCode="_(* #,##0_);_(* \(#,##0\);_(* &quot;-&quot;_);_(@_)">
                  <c:v>773736395.75971735</c:v>
                </c:pt>
                <c:pt idx="132" formatCode="_(* #,##0_);_(* \(#,##0\);_(* &quot;-&quot;_);_(@_)">
                  <c:v>767298792.75653923</c:v>
                </c:pt>
                <c:pt idx="133" formatCode="_(* #,##0_);_(* \(#,##0\);_(* &quot;-&quot;_);_(@_)">
                  <c:v>767298792.75653923</c:v>
                </c:pt>
                <c:pt idx="134" formatCode="_(* #,##0_);_(* \(#,##0\);_(* &quot;-&quot;_);_(@_)">
                  <c:v>767298792.75653923</c:v>
                </c:pt>
                <c:pt idx="135" formatCode="_(* #,##0_);_(* \(#,##0\);_(* &quot;-&quot;_);_(@_)">
                  <c:v>767298792.75653923</c:v>
                </c:pt>
                <c:pt idx="136" formatCode="_(* #,##0_);_(* \(#,##0\);_(* &quot;-&quot;_);_(@_)">
                  <c:v>767298792.75653923</c:v>
                </c:pt>
                <c:pt idx="137" formatCode="_(* #,##0_);_(* \(#,##0\);_(* &quot;-&quot;_);_(@_)">
                  <c:v>767298792.75653923</c:v>
                </c:pt>
                <c:pt idx="138" formatCode="_(* #,##0_);_(* \(#,##0\);_(* &quot;-&quot;_);_(@_)">
                  <c:v>767298792.75653923</c:v>
                </c:pt>
                <c:pt idx="139" formatCode="_(* #,##0_);_(* \(#,##0\);_(* &quot;-&quot;_);_(@_)">
                  <c:v>767298792.75653923</c:v>
                </c:pt>
                <c:pt idx="140" formatCode="_(* #,##0_);_(* \(#,##0\);_(* &quot;-&quot;_);_(@_)">
                  <c:v>767298792.75653923</c:v>
                </c:pt>
                <c:pt idx="141" formatCode="_(* #,##0_);_(* \(#,##0\);_(* &quot;-&quot;_);_(@_)">
                  <c:v>767298792.75653923</c:v>
                </c:pt>
                <c:pt idx="142" formatCode="_(* #,##0_);_(* \(#,##0\);_(* &quot;-&quot;_);_(@_)">
                  <c:v>767298792.75653923</c:v>
                </c:pt>
                <c:pt idx="143" formatCode="_(* #,##0_);_(* \(#,##0\);_(* &quot;-&quot;_);_(@_)">
                  <c:v>767298792.75653923</c:v>
                </c:pt>
                <c:pt idx="144" formatCode="_(* #,##0_);_(* \(#,##0\);_(* &quot;-&quot;_);_(@_)">
                  <c:v>771025686.44818413</c:v>
                </c:pt>
                <c:pt idx="145" formatCode="_(* #,##0_);_(* \(#,##0\);_(* &quot;-&quot;_);_(@_)">
                  <c:v>771025686.44818413</c:v>
                </c:pt>
                <c:pt idx="146" formatCode="_(* #,##0_);_(* \(#,##0\);_(* &quot;-&quot;_);_(@_)">
                  <c:v>771025686.44818413</c:v>
                </c:pt>
                <c:pt idx="147" formatCode="_(* #,##0_);_(* \(#,##0\);_(* &quot;-&quot;_);_(@_)">
                  <c:v>771025686.44818413</c:v>
                </c:pt>
                <c:pt idx="148" formatCode="_(* #,##0_);_(* \(#,##0\);_(* &quot;-&quot;_);_(@_)">
                  <c:v>771025686.44818413</c:v>
                </c:pt>
                <c:pt idx="149" formatCode="_(* #,##0_);_(* \(#,##0\);_(* &quot;-&quot;_);_(@_)">
                  <c:v>771025686.44818413</c:v>
                </c:pt>
                <c:pt idx="150" formatCode="_(* #,##0_);_(* \(#,##0\);_(* &quot;-&quot;_);_(@_)">
                  <c:v>771025686.44818413</c:v>
                </c:pt>
                <c:pt idx="151" formatCode="_(* #,##0_);_(* \(#,##0\);_(* &quot;-&quot;_);_(@_)">
                  <c:v>771025686.44818413</c:v>
                </c:pt>
                <c:pt idx="152" formatCode="_(* #,##0_);_(* \(#,##0\);_(* &quot;-&quot;_);_(@_)">
                  <c:v>771025686.44818413</c:v>
                </c:pt>
                <c:pt idx="153" formatCode="_(* #,##0_);_(* \(#,##0\);_(* &quot;-&quot;_);_(@_)">
                  <c:v>771025686.44818413</c:v>
                </c:pt>
                <c:pt idx="154" formatCode="_(* #,##0_);_(* \(#,##0\);_(* &quot;-&quot;_);_(@_)">
                  <c:v>771025686.44818413</c:v>
                </c:pt>
                <c:pt idx="155" formatCode="_(* #,##0_);_(* \(#,##0\);_(* &quot;-&quot;_);_(@_)">
                  <c:v>771025686.44818413</c:v>
                </c:pt>
                <c:pt idx="156" formatCode="_(* #,##0_);_(* \(#,##0\);_(* &quot;-&quot;_);_(@_)">
                  <c:v>768203571.42857146</c:v>
                </c:pt>
                <c:pt idx="157" formatCode="_(* #,##0_);_(* \(#,##0\);_(* &quot;-&quot;_);_(@_)">
                  <c:v>768203571.42857146</c:v>
                </c:pt>
                <c:pt idx="158" formatCode="_(* #,##0_);_(* \(#,##0\);_(* &quot;-&quot;_);_(@_)">
                  <c:v>768203571.42857146</c:v>
                </c:pt>
                <c:pt idx="159" formatCode="_(* #,##0_);_(* \(#,##0\);_(* &quot;-&quot;_);_(@_)">
                  <c:v>768203571.42857146</c:v>
                </c:pt>
                <c:pt idx="160" formatCode="_(* #,##0_);_(* \(#,##0\);_(* &quot;-&quot;_);_(@_)">
                  <c:v>768203571.42857146</c:v>
                </c:pt>
                <c:pt idx="161" formatCode="_(* #,##0_);_(* \(#,##0\);_(* &quot;-&quot;_);_(@_)">
                  <c:v>768203571.42857146</c:v>
                </c:pt>
                <c:pt idx="162" formatCode="_(* #,##0_);_(* \(#,##0\);_(* &quot;-&quot;_);_(@_)">
                  <c:v>768203571.42857146</c:v>
                </c:pt>
                <c:pt idx="163" formatCode="_(* #,##0_);_(* \(#,##0\);_(* &quot;-&quot;_);_(@_)">
                  <c:v>768203571.42857146</c:v>
                </c:pt>
                <c:pt idx="164" formatCode="_(* #,##0_);_(* \(#,##0\);_(* &quot;-&quot;_);_(@_)">
                  <c:v>768203571.42857146</c:v>
                </c:pt>
                <c:pt idx="165" formatCode="_(* #,##0_);_(* \(#,##0\);_(* &quot;-&quot;_);_(@_)">
                  <c:v>768203571.42857146</c:v>
                </c:pt>
                <c:pt idx="166" formatCode="_(* #,##0_);_(* \(#,##0\);_(* &quot;-&quot;_);_(@_)">
                  <c:v>768203571.42857146</c:v>
                </c:pt>
                <c:pt idx="167" formatCode="_(* #,##0_);_(* \(#,##0\);_(* &quot;-&quot;_);_(@_)">
                  <c:v>768203571.42857146</c:v>
                </c:pt>
                <c:pt idx="168" formatCode="_(* #,##0_);_(* \(#,##0\);_(* &quot;-&quot;_);_(@_)">
                  <c:v>716899242.42424238</c:v>
                </c:pt>
                <c:pt idx="169" formatCode="_(* #,##0_);_(* \(#,##0\);_(* &quot;-&quot;_);_(@_)">
                  <c:v>716899242.42424238</c:v>
                </c:pt>
                <c:pt idx="170" formatCode="_(* #,##0_);_(* \(#,##0\);_(* &quot;-&quot;_);_(@_)">
                  <c:v>716899242.42424238</c:v>
                </c:pt>
                <c:pt idx="171" formatCode="_(* #,##0_);_(* \(#,##0\);_(* &quot;-&quot;_);_(@_)">
                  <c:v>716899242.42424238</c:v>
                </c:pt>
                <c:pt idx="172" formatCode="_(* #,##0_);_(* \(#,##0\);_(* &quot;-&quot;_);_(@_)">
                  <c:v>716899242.42424238</c:v>
                </c:pt>
                <c:pt idx="173" formatCode="_(* #,##0_);_(* \(#,##0\);_(* &quot;-&quot;_);_(@_)">
                  <c:v>716899242.42424238</c:v>
                </c:pt>
                <c:pt idx="174" formatCode="_(* #,##0_);_(* \(#,##0\);_(* &quot;-&quot;_);_(@_)">
                  <c:v>716899242.42424238</c:v>
                </c:pt>
                <c:pt idx="175" formatCode="_(* #,##0_);_(* \(#,##0\);_(* &quot;-&quot;_);_(@_)">
                  <c:v>716899242.42424238</c:v>
                </c:pt>
                <c:pt idx="176" formatCode="_(* #,##0_);_(* \(#,##0\);_(* &quot;-&quot;_);_(@_)">
                  <c:v>716899242.42424238</c:v>
                </c:pt>
                <c:pt idx="177" formatCode="_(* #,##0_);_(* \(#,##0\);_(* &quot;-&quot;_);_(@_)">
                  <c:v>716899242.42424238</c:v>
                </c:pt>
                <c:pt idx="178" formatCode="_(* #,##0_);_(* \(#,##0\);_(* &quot;-&quot;_);_(@_)">
                  <c:v>716899242.42424238</c:v>
                </c:pt>
                <c:pt idx="179" formatCode="_(* #,##0_);_(* \(#,##0\);_(* &quot;-&quot;_);_(@_)">
                  <c:v>716899242.42424238</c:v>
                </c:pt>
                <c:pt idx="180" formatCode="_(* #,##0_);_(* \(#,##0\);_(* &quot;-&quot;_);_(@_)">
                  <c:v>773085403.72670805</c:v>
                </c:pt>
                <c:pt idx="181" formatCode="_(* #,##0_);_(* \(#,##0\);_(* &quot;-&quot;_);_(@_)">
                  <c:v>773085403.72670805</c:v>
                </c:pt>
                <c:pt idx="182" formatCode="_(* #,##0_);_(* \(#,##0\);_(* &quot;-&quot;_);_(@_)">
                  <c:v>773085403.72670805</c:v>
                </c:pt>
                <c:pt idx="183" formatCode="_(* #,##0_);_(* \(#,##0\);_(* &quot;-&quot;_);_(@_)">
                  <c:v>773085403.72670805</c:v>
                </c:pt>
                <c:pt idx="184" formatCode="_(* #,##0_);_(* \(#,##0\);_(* &quot;-&quot;_);_(@_)">
                  <c:v>773085403.72670805</c:v>
                </c:pt>
                <c:pt idx="185" formatCode="_(* #,##0_);_(* \(#,##0\);_(* &quot;-&quot;_);_(@_)">
                  <c:v>773085403.72670805</c:v>
                </c:pt>
                <c:pt idx="186" formatCode="_(* #,##0_);_(* \(#,##0\);_(* &quot;-&quot;_);_(@_)">
                  <c:v>773085403.72670805</c:v>
                </c:pt>
                <c:pt idx="187" formatCode="_(* #,##0_);_(* \(#,##0\);_(* &quot;-&quot;_);_(@_)">
                  <c:v>773085403.72670805</c:v>
                </c:pt>
                <c:pt idx="188" formatCode="_(* #,##0_);_(* \(#,##0\);_(* &quot;-&quot;_);_(@_)">
                  <c:v>773085403.72670805</c:v>
                </c:pt>
                <c:pt idx="189" formatCode="_(* #,##0_);_(* \(#,##0\);_(* &quot;-&quot;_);_(@_)">
                  <c:v>773085403.72670805</c:v>
                </c:pt>
                <c:pt idx="190" formatCode="_(* #,##0_);_(* \(#,##0\);_(* &quot;-&quot;_);_(@_)">
                  <c:v>773085403.72670805</c:v>
                </c:pt>
                <c:pt idx="191" formatCode="_(* #,##0_);_(* \(#,##0\);_(* &quot;-&quot;_);_(@_)">
                  <c:v>773085403.72670805</c:v>
                </c:pt>
                <c:pt idx="192" formatCode="_(* #,##0_);_(* \(#,##0\);_(* &quot;-&quot;_);_(@_)">
                  <c:v>788220425.53191483</c:v>
                </c:pt>
                <c:pt idx="193" formatCode="_(* #,##0_);_(* \(#,##0\);_(* &quot;-&quot;_);_(@_)">
                  <c:v>788220425.53191483</c:v>
                </c:pt>
                <c:pt idx="194" formatCode="_(* #,##0_);_(* \(#,##0\);_(* &quot;-&quot;_);_(@_)">
                  <c:v>788220425.53191483</c:v>
                </c:pt>
                <c:pt idx="195" formatCode="_(* #,##0_);_(* \(#,##0\);_(* &quot;-&quot;_);_(@_)">
                  <c:v>788220425.53191483</c:v>
                </c:pt>
                <c:pt idx="196" formatCode="_(* #,##0_);_(* \(#,##0\);_(* &quot;-&quot;_);_(@_)">
                  <c:v>788220425.53191483</c:v>
                </c:pt>
                <c:pt idx="197" formatCode="_(* #,##0_);_(* \(#,##0\);_(* &quot;-&quot;_);_(@_)">
                  <c:v>788220425.53191483</c:v>
                </c:pt>
                <c:pt idx="198" formatCode="_(* #,##0_);_(* \(#,##0\);_(* &quot;-&quot;_);_(@_)">
                  <c:v>788220425.53191483</c:v>
                </c:pt>
                <c:pt idx="199" formatCode="_(* #,##0_);_(* \(#,##0\);_(* &quot;-&quot;_);_(@_)">
                  <c:v>788220425.53191483</c:v>
                </c:pt>
                <c:pt idx="200" formatCode="_(* #,##0_);_(* \(#,##0\);_(* &quot;-&quot;_);_(@_)">
                  <c:v>788220425.53191483</c:v>
                </c:pt>
                <c:pt idx="201" formatCode="_(* #,##0_);_(* \(#,##0\);_(* &quot;-&quot;_);_(@_)">
                  <c:v>788220425.53191483</c:v>
                </c:pt>
                <c:pt idx="202" formatCode="_(* #,##0_);_(* \(#,##0\);_(* &quot;-&quot;_);_(@_)">
                  <c:v>788220425.53191483</c:v>
                </c:pt>
                <c:pt idx="203" formatCode="_(* #,##0_);_(* \(#,##0\);_(* &quot;-&quot;_);_(@_)">
                  <c:v>788220425.53191483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DF1-49F7-A8CD-51B2905F26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85232000"/>
        <c:axId val="185275136"/>
      </c:barChart>
      <c:lineChart>
        <c:grouping val="standard"/>
        <c:varyColors val="0"/>
        <c:ser>
          <c:idx val="0"/>
          <c:order val="0"/>
          <c:tx>
            <c:strRef>
              <c:f>'4-13'!$D$2</c:f>
              <c:strCache>
                <c:ptCount val="1"/>
                <c:pt idx="0">
                  <c:v>경성 미곡가격</c:v>
                </c:pt>
              </c:strCache>
            </c:strRef>
          </c:tx>
          <c:spPr>
            <a:ln w="22225">
              <a:solidFill>
                <a:schemeClr val="bg1"/>
              </a:solidFill>
              <a:prstDash val="solid"/>
            </a:ln>
          </c:spPr>
          <c:marker>
            <c:symbol val="none"/>
          </c:marker>
          <c:cat>
            <c:numRef>
              <c:f>'4-13'!$C$3:$C$206</c:f>
              <c:numCache>
                <c:formatCode>General</c:formatCode>
                <c:ptCount val="204"/>
                <c:pt idx="0">
                  <c:v>1910</c:v>
                </c:pt>
                <c:pt idx="12">
                  <c:v>1911</c:v>
                </c:pt>
                <c:pt idx="24">
                  <c:v>1912</c:v>
                </c:pt>
                <c:pt idx="36">
                  <c:v>1913</c:v>
                </c:pt>
                <c:pt idx="48">
                  <c:v>1914</c:v>
                </c:pt>
                <c:pt idx="60">
                  <c:v>1915</c:v>
                </c:pt>
                <c:pt idx="72">
                  <c:v>1916</c:v>
                </c:pt>
                <c:pt idx="84">
                  <c:v>1917</c:v>
                </c:pt>
                <c:pt idx="96">
                  <c:v>1918</c:v>
                </c:pt>
                <c:pt idx="108">
                  <c:v>1919</c:v>
                </c:pt>
                <c:pt idx="120">
                  <c:v>1920</c:v>
                </c:pt>
                <c:pt idx="132">
                  <c:v>1921</c:v>
                </c:pt>
                <c:pt idx="144">
                  <c:v>1922</c:v>
                </c:pt>
                <c:pt idx="156">
                  <c:v>1923</c:v>
                </c:pt>
                <c:pt idx="168">
                  <c:v>1924</c:v>
                </c:pt>
                <c:pt idx="180">
                  <c:v>1925</c:v>
                </c:pt>
                <c:pt idx="192">
                  <c:v>1926</c:v>
                </c:pt>
              </c:numCache>
            </c:numRef>
          </c:cat>
          <c:val>
            <c:numRef>
              <c:f>'4-13'!$D$3:$D$206</c:f>
              <c:numCache>
                <c:formatCode>General</c:formatCode>
                <c:ptCount val="204"/>
                <c:pt idx="6" formatCode="_-* #,##0.00_-;\-* #,##0.00_-;_-* &quot;-&quot;_-;_-@_-">
                  <c:v>9.3000000000000007</c:v>
                </c:pt>
                <c:pt idx="7" formatCode="_-* #,##0.00_-;\-* #,##0.00_-;_-* &quot;-&quot;_-;_-@_-">
                  <c:v>8.9</c:v>
                </c:pt>
                <c:pt idx="8" formatCode="_-* #,##0.00_-;\-* #,##0.00_-;_-* &quot;-&quot;_-;_-@_-">
                  <c:v>9.3000000000000007</c:v>
                </c:pt>
                <c:pt idx="9" formatCode="_-* #,##0.00_-;\-* #,##0.00_-;_-* &quot;-&quot;_-;_-@_-">
                  <c:v>9.58</c:v>
                </c:pt>
                <c:pt idx="10" formatCode="_-* #,##0.00_-;\-* #,##0.00_-;_-* &quot;-&quot;_-;_-@_-">
                  <c:v>9.27</c:v>
                </c:pt>
                <c:pt idx="11" formatCode="_-* #,##0.00_-;\-* #,##0.00_-;_-* &quot;-&quot;_-;_-@_-">
                  <c:v>9.76</c:v>
                </c:pt>
                <c:pt idx="12" formatCode="_-* #,##0.00_-;\-* #,##0.00_-;_-* &quot;-&quot;_-;_-@_-">
                  <c:v>10.23</c:v>
                </c:pt>
                <c:pt idx="13" formatCode="_-* #,##0.00_-;\-* #,##0.00_-;_-* &quot;-&quot;_-;_-@_-">
                  <c:v>10.53</c:v>
                </c:pt>
                <c:pt idx="14" formatCode="_-* #,##0.00_-;\-* #,##0.00_-;_-* &quot;-&quot;_-;_-@_-">
                  <c:v>11.33</c:v>
                </c:pt>
                <c:pt idx="15" formatCode="_-* #,##0.00_-;\-* #,##0.00_-;_-* &quot;-&quot;_-;_-@_-">
                  <c:v>12.34</c:v>
                </c:pt>
                <c:pt idx="16" formatCode="_-* #,##0.00_-;\-* #,##0.00_-;_-* &quot;-&quot;_-;_-@_-">
                  <c:v>12.45</c:v>
                </c:pt>
                <c:pt idx="17" formatCode="_-* #,##0.00_-;\-* #,##0.00_-;_-* &quot;-&quot;_-;_-@_-">
                  <c:v>12.62</c:v>
                </c:pt>
                <c:pt idx="18" formatCode="_-* #,##0.00_-;\-* #,##0.00_-;_-* &quot;-&quot;_-;_-@_-">
                  <c:v>18.899999999999999</c:v>
                </c:pt>
                <c:pt idx="19" formatCode="_-* #,##0.00_-;\-* #,##0.00_-;_-* &quot;-&quot;_-;_-@_-">
                  <c:v>14.75</c:v>
                </c:pt>
                <c:pt idx="20" formatCode="_-* #,##0.00_-;\-* #,##0.00_-;_-* &quot;-&quot;_-;_-@_-">
                  <c:v>15.1</c:v>
                </c:pt>
                <c:pt idx="21" formatCode="_-* #,##0.00_-;\-* #,##0.00_-;_-* &quot;-&quot;_-;_-@_-">
                  <c:v>13.18</c:v>
                </c:pt>
                <c:pt idx="22" formatCode="_-* #,##0.00_-;\-* #,##0.00_-;_-* &quot;-&quot;_-;_-@_-">
                  <c:v>11.35</c:v>
                </c:pt>
                <c:pt idx="23" formatCode="_-* #,##0.00_-;\-* #,##0.00_-;_-* &quot;-&quot;_-;_-@_-">
                  <c:v>11.84</c:v>
                </c:pt>
                <c:pt idx="24" formatCode="_-* #,##0.00_-;\-* #,##0.00_-;_-* &quot;-&quot;_-;_-@_-">
                  <c:v>12.47</c:v>
                </c:pt>
                <c:pt idx="25" formatCode="_-* #,##0.00_-;\-* #,##0.00_-;_-* &quot;-&quot;_-;_-@_-">
                  <c:v>13.1</c:v>
                </c:pt>
                <c:pt idx="26" formatCode="_-* #,##0.00_-;\-* #,##0.00_-;_-* &quot;-&quot;_-;_-@_-">
                  <c:v>14.2</c:v>
                </c:pt>
                <c:pt idx="27" formatCode="_-* #,##0.00_-;\-* #,##0.00_-;_-* &quot;-&quot;_-;_-@_-">
                  <c:v>14.97</c:v>
                </c:pt>
                <c:pt idx="28" formatCode="_-* #,##0.00_-;\-* #,##0.00_-;_-* &quot;-&quot;_-;_-@_-">
                  <c:v>15.13</c:v>
                </c:pt>
                <c:pt idx="29" formatCode="_-* #,##0.00_-;\-* #,##0.00_-;_-* &quot;-&quot;_-;_-@_-">
                  <c:v>16.04</c:v>
                </c:pt>
                <c:pt idx="30" formatCode="_-* #,##0.00_-;\-* #,##0.00_-;_-* &quot;-&quot;_-;_-@_-">
                  <c:v>18.600000000000001</c:v>
                </c:pt>
                <c:pt idx="31" formatCode="_-* #,##0.00_-;\-* #,##0.00_-;_-* &quot;-&quot;_-;_-@_-">
                  <c:v>17.420000000000002</c:v>
                </c:pt>
                <c:pt idx="32" formatCode="_-* #,##0.00_-;\-* #,##0.00_-;_-* &quot;-&quot;_-;_-@_-">
                  <c:v>16.100000000000001</c:v>
                </c:pt>
                <c:pt idx="33" formatCode="_-* #,##0.00_-;\-* #,##0.00_-;_-* &quot;-&quot;_-;_-@_-">
                  <c:v>16.27</c:v>
                </c:pt>
                <c:pt idx="34" formatCode="_-* #,##0.00_-;\-* #,##0.00_-;_-* &quot;-&quot;_-;_-@_-">
                  <c:v>16.75</c:v>
                </c:pt>
                <c:pt idx="35" formatCode="_-* #,##0.00_-;\-* #,##0.00_-;_-* &quot;-&quot;_-;_-@_-">
                  <c:v>16.87</c:v>
                </c:pt>
                <c:pt idx="36" formatCode="_-* #,##0.00_-;\-* #,##0.00_-;_-* &quot;-&quot;_-;_-@_-">
                  <c:v>16.829999999999998</c:v>
                </c:pt>
                <c:pt idx="37" formatCode="_-* #,##0.00_-;\-* #,##0.00_-;_-* &quot;-&quot;_-;_-@_-">
                  <c:v>16.899999999999999</c:v>
                </c:pt>
                <c:pt idx="38" formatCode="_-* #,##0.00_-;\-* #,##0.00_-;_-* &quot;-&quot;_-;_-@_-">
                  <c:v>16.68</c:v>
                </c:pt>
                <c:pt idx="39" formatCode="_-* #,##0.00_-;\-* #,##0.00_-;_-* &quot;-&quot;_-;_-@_-">
                  <c:v>16.27</c:v>
                </c:pt>
                <c:pt idx="40" formatCode="_-* #,##0.00_-;\-* #,##0.00_-;_-* &quot;-&quot;_-;_-@_-">
                  <c:v>16</c:v>
                </c:pt>
                <c:pt idx="41" formatCode="_-* #,##0.00_-;\-* #,##0.00_-;_-* &quot;-&quot;_-;_-@_-">
                  <c:v>15.87</c:v>
                </c:pt>
                <c:pt idx="42" formatCode="_-* #,##0.00_-;\-* #,##0.00_-;_-* &quot;-&quot;_-;_-@_-">
                  <c:v>16.22</c:v>
                </c:pt>
                <c:pt idx="43" formatCode="_-* #,##0.00_-;\-* #,##0.00_-;_-* &quot;-&quot;_-;_-@_-">
                  <c:v>15.65</c:v>
                </c:pt>
                <c:pt idx="44" formatCode="_-* #,##0.00_-;\-* #,##0.00_-;_-* &quot;-&quot;_-;_-@_-">
                  <c:v>16</c:v>
                </c:pt>
                <c:pt idx="45" formatCode="_-* #,##0.00_-;\-* #,##0.00_-;_-* &quot;-&quot;_-;_-@_-">
                  <c:v>16.2</c:v>
                </c:pt>
                <c:pt idx="46" formatCode="_-* #,##0.00_-;\-* #,##0.00_-;_-* &quot;-&quot;_-;_-@_-">
                  <c:v>15.13</c:v>
                </c:pt>
                <c:pt idx="47" formatCode="_-* #,##0.00_-;\-* #,##0.00_-;_-* &quot;-&quot;_-;_-@_-">
                  <c:v>14.57</c:v>
                </c:pt>
                <c:pt idx="48" formatCode="_-* #,##0.00_-;\-* #,##0.00_-;_-* &quot;-&quot;_-;_-@_-">
                  <c:v>14.14</c:v>
                </c:pt>
                <c:pt idx="49" formatCode="_-* #,##0.00_-;\-* #,##0.00_-;_-* &quot;-&quot;_-;_-@_-">
                  <c:v>13.47</c:v>
                </c:pt>
                <c:pt idx="50" formatCode="_-* #,##0.00_-;\-* #,##0.00_-;_-* &quot;-&quot;_-;_-@_-">
                  <c:v>13.4</c:v>
                </c:pt>
                <c:pt idx="51" formatCode="_-* #,##0.00_-;\-* #,##0.00_-;_-* &quot;-&quot;_-;_-@_-">
                  <c:v>13.2</c:v>
                </c:pt>
                <c:pt idx="52" formatCode="_-* #,##0.00_-;\-* #,##0.00_-;_-* &quot;-&quot;_-;_-@_-">
                  <c:v>12.78</c:v>
                </c:pt>
                <c:pt idx="53" formatCode="_-* #,##0.00_-;\-* #,##0.00_-;_-* &quot;-&quot;_-;_-@_-">
                  <c:v>12.25</c:v>
                </c:pt>
                <c:pt idx="54" formatCode="_-* #,##0.00_-;\-* #,##0.00_-;_-* &quot;-&quot;_-;_-@_-">
                  <c:v>11.83</c:v>
                </c:pt>
                <c:pt idx="55" formatCode="_-* #,##0.00_-;\-* #,##0.00_-;_-* &quot;-&quot;_-;_-@_-">
                  <c:v>12.33</c:v>
                </c:pt>
                <c:pt idx="56" formatCode="_-* #,##0.00_-;\-* #,##0.00_-;_-* &quot;-&quot;_-;_-@_-">
                  <c:v>9.93</c:v>
                </c:pt>
                <c:pt idx="57" formatCode="_-* #,##0.00_-;\-* #,##0.00_-;_-* &quot;-&quot;_-;_-@_-">
                  <c:v>9.8699999999999992</c:v>
                </c:pt>
                <c:pt idx="58" formatCode="_-* #,##0.00_-;\-* #,##0.00_-;_-* &quot;-&quot;_-;_-@_-">
                  <c:v>9.1199999999999992</c:v>
                </c:pt>
                <c:pt idx="59" formatCode="_-* #,##0.00_-;\-* #,##0.00_-;_-* &quot;-&quot;_-;_-@_-">
                  <c:v>7.8</c:v>
                </c:pt>
                <c:pt idx="60" formatCode="_-* #,##0.00_-;\-* #,##0.00_-;_-* &quot;-&quot;_-;_-@_-">
                  <c:v>8.42</c:v>
                </c:pt>
                <c:pt idx="61" formatCode="_-* #,##0.00_-;\-* #,##0.00_-;_-* &quot;-&quot;_-;_-@_-">
                  <c:v>9.6300000000000008</c:v>
                </c:pt>
                <c:pt idx="62" formatCode="_-* #,##0.00_-;\-* #,##0.00_-;_-* &quot;-&quot;_-;_-@_-">
                  <c:v>9.6</c:v>
                </c:pt>
                <c:pt idx="63" formatCode="_-* #,##0.00_-;\-* #,##0.00_-;_-* &quot;-&quot;_-;_-@_-">
                  <c:v>9.5</c:v>
                </c:pt>
                <c:pt idx="64" formatCode="_-* #,##0.00_-;\-* #,##0.00_-;_-* &quot;-&quot;_-;_-@_-">
                  <c:v>9.4</c:v>
                </c:pt>
                <c:pt idx="65" formatCode="_-* #,##0.00_-;\-* #,##0.00_-;_-* &quot;-&quot;_-;_-@_-">
                  <c:v>9.3000000000000007</c:v>
                </c:pt>
                <c:pt idx="66" formatCode="_-* #,##0.00_-;\-* #,##0.00_-;_-* &quot;-&quot;_-;_-@_-">
                  <c:v>9.4</c:v>
                </c:pt>
                <c:pt idx="67" formatCode="_-* #,##0.00_-;\-* #,##0.00_-;_-* &quot;-&quot;_-;_-@_-">
                  <c:v>10.199999999999999</c:v>
                </c:pt>
                <c:pt idx="68" formatCode="_-* #,##0.00_-;\-* #,##0.00_-;_-* &quot;-&quot;_-;_-@_-">
                  <c:v>9.4700000000000006</c:v>
                </c:pt>
                <c:pt idx="69" formatCode="_-* #,##0.00_-;\-* #,##0.00_-;_-* &quot;-&quot;_-;_-@_-">
                  <c:v>9.33</c:v>
                </c:pt>
                <c:pt idx="70" formatCode="_-* #,##0.00_-;\-* #,##0.00_-;_-* &quot;-&quot;_-;_-@_-">
                  <c:v>9.33</c:v>
                </c:pt>
                <c:pt idx="71" formatCode="_-* #,##0.00_-;\-* #,##0.00_-;_-* &quot;-&quot;_-;_-@_-">
                  <c:v>11.17</c:v>
                </c:pt>
                <c:pt idx="72" formatCode="_-* #,##0.00_-;\-* #,##0.00_-;_-* &quot;-&quot;_-;_-@_-">
                  <c:v>10.8</c:v>
                </c:pt>
                <c:pt idx="73" formatCode="_-* #,##0.00_-;\-* #,##0.00_-;_-* &quot;-&quot;_-;_-@_-">
                  <c:v>10.6</c:v>
                </c:pt>
                <c:pt idx="74" formatCode="_-* #,##0.00_-;\-* #,##0.00_-;_-* &quot;-&quot;_-;_-@_-">
                  <c:v>10.6</c:v>
                </c:pt>
                <c:pt idx="75" formatCode="_-* #,##0.00_-;\-* #,##0.00_-;_-* &quot;-&quot;_-;_-@_-">
                  <c:v>10.83</c:v>
                </c:pt>
                <c:pt idx="76" formatCode="_-* #,##0.00_-;\-* #,##0.00_-;_-* &quot;-&quot;_-;_-@_-">
                  <c:v>10.93</c:v>
                </c:pt>
                <c:pt idx="77" formatCode="_-* #,##0.00_-;\-* #,##0.00_-;_-* &quot;-&quot;_-;_-@_-">
                  <c:v>10.97</c:v>
                </c:pt>
                <c:pt idx="78" formatCode="_-* #,##0.00_-;\-* #,##0.00_-;_-* &quot;-&quot;_-;_-@_-">
                  <c:v>11.77</c:v>
                </c:pt>
                <c:pt idx="79" formatCode="_-* #,##0.00_-;\-* #,##0.00_-;_-* &quot;-&quot;_-;_-@_-">
                  <c:v>12.7</c:v>
                </c:pt>
                <c:pt idx="80" formatCode="_-* #,##0.00_-;\-* #,##0.00_-;_-* &quot;-&quot;_-;_-@_-">
                  <c:v>12.7</c:v>
                </c:pt>
                <c:pt idx="81" formatCode="_-* #,##0.00_-;\-* #,##0.00_-;_-* &quot;-&quot;_-;_-@_-">
                  <c:v>12.33</c:v>
                </c:pt>
                <c:pt idx="82" formatCode="_-* #,##0.00_-;\-* #,##0.00_-;_-* &quot;-&quot;_-;_-@_-">
                  <c:v>12.26</c:v>
                </c:pt>
                <c:pt idx="83" formatCode="_-* #,##0.00_-;\-* #,##0.00_-;_-* &quot;-&quot;_-;_-@_-">
                  <c:v>12</c:v>
                </c:pt>
                <c:pt idx="84" formatCode="_-* #,##0.00_-;\-* #,##0.00_-;_-* &quot;-&quot;_-;_-@_-">
                  <c:v>12</c:v>
                </c:pt>
                <c:pt idx="85" formatCode="_-* #,##0.00_-;\-* #,##0.00_-;_-* &quot;-&quot;_-;_-@_-">
                  <c:v>12</c:v>
                </c:pt>
                <c:pt idx="86" formatCode="_-* #,##0.00_-;\-* #,##0.00_-;_-* &quot;-&quot;_-;_-@_-">
                  <c:v>12.3</c:v>
                </c:pt>
                <c:pt idx="87" formatCode="_-* #,##0.00_-;\-* #,##0.00_-;_-* &quot;-&quot;_-;_-@_-">
                  <c:v>12.5</c:v>
                </c:pt>
                <c:pt idx="88" formatCode="_-* #,##0.00_-;\-* #,##0.00_-;_-* &quot;-&quot;_-;_-@_-">
                  <c:v>15.98</c:v>
                </c:pt>
                <c:pt idx="89" formatCode="_-* #,##0.00_-;\-* #,##0.00_-;_-* &quot;-&quot;_-;_-@_-">
                  <c:v>18.02</c:v>
                </c:pt>
                <c:pt idx="90" formatCode="_-* #,##0.00_-;\-* #,##0.00_-;_-* &quot;-&quot;_-;_-@_-">
                  <c:v>19.2</c:v>
                </c:pt>
                <c:pt idx="91" formatCode="_-* #,##0.00_-;\-* #,##0.00_-;_-* &quot;-&quot;_-;_-@_-">
                  <c:v>18.920000000000002</c:v>
                </c:pt>
                <c:pt idx="92" formatCode="_-* #,##0.00_-;\-* #,##0.00_-;_-* &quot;-&quot;_-;_-@_-">
                  <c:v>18.93</c:v>
                </c:pt>
                <c:pt idx="93" formatCode="_-* #,##0.00_-;\-* #,##0.00_-;_-* &quot;-&quot;_-;_-@_-">
                  <c:v>19.809999999999999</c:v>
                </c:pt>
                <c:pt idx="94" formatCode="_-* #,##0.00_-;\-* #,##0.00_-;_-* &quot;-&quot;_-;_-@_-">
                  <c:v>19.899999999999999</c:v>
                </c:pt>
                <c:pt idx="95" formatCode="_-* #,##0.00_-;\-* #,##0.00_-;_-* &quot;-&quot;_-;_-@_-">
                  <c:v>19.37</c:v>
                </c:pt>
                <c:pt idx="96" formatCode="_-* #,##0.00_-;\-* #,##0.00_-;_-* &quot;-&quot;_-;_-@_-">
                  <c:v>19.52</c:v>
                </c:pt>
                <c:pt idx="97" formatCode="_-* #,##0.00_-;\-* #,##0.00_-;_-* &quot;-&quot;_-;_-@_-">
                  <c:v>20.68</c:v>
                </c:pt>
                <c:pt idx="98" formatCode="_-* #,##0.00_-;\-* #,##0.00_-;_-* &quot;-&quot;_-;_-@_-">
                  <c:v>22.83</c:v>
                </c:pt>
                <c:pt idx="99" formatCode="_-* #,##0.00_-;\-* #,##0.00_-;_-* &quot;-&quot;_-;_-@_-">
                  <c:v>22.9</c:v>
                </c:pt>
                <c:pt idx="100" formatCode="_-* #,##0.00_-;\-* #,##0.00_-;_-* &quot;-&quot;_-;_-@_-">
                  <c:v>22.88</c:v>
                </c:pt>
                <c:pt idx="101" formatCode="_-* #,##0.00_-;\-* #,##0.00_-;_-* &quot;-&quot;_-;_-@_-">
                  <c:v>23.54</c:v>
                </c:pt>
                <c:pt idx="102" formatCode="_-* #,##0.00_-;\-* #,##0.00_-;_-* &quot;-&quot;_-;_-@_-">
                  <c:v>25.64</c:v>
                </c:pt>
                <c:pt idx="103" formatCode="_-* #,##0.00_-;\-* #,##0.00_-;_-* &quot;-&quot;_-;_-@_-">
                  <c:v>32.049999999999997</c:v>
                </c:pt>
                <c:pt idx="104" formatCode="_-* #,##0.00_-;\-* #,##0.00_-;_-* &quot;-&quot;_-;_-@_-">
                  <c:v>31.93</c:v>
                </c:pt>
                <c:pt idx="105" formatCode="_-* #,##0.00_-;\-* #,##0.00_-;_-* &quot;-&quot;_-;_-@_-">
                  <c:v>32.479999999999997</c:v>
                </c:pt>
                <c:pt idx="106" formatCode="_-* #,##0.00_-;\-* #,##0.00_-;_-* &quot;-&quot;_-;_-@_-">
                  <c:v>30.5</c:v>
                </c:pt>
                <c:pt idx="107" formatCode="_-* #,##0.00_-;\-* #,##0.00_-;_-* &quot;-&quot;_-;_-@_-">
                  <c:v>30.93</c:v>
                </c:pt>
                <c:pt idx="108" formatCode="_-* #,##0.00_-;\-* #,##0.00_-;_-* &quot;-&quot;_-;_-@_-">
                  <c:v>33.549999999999997</c:v>
                </c:pt>
                <c:pt idx="109" formatCode="_-* #,##0.00_-;\-* #,##0.00_-;_-* &quot;-&quot;_-;_-@_-">
                  <c:v>36.03</c:v>
                </c:pt>
                <c:pt idx="110" formatCode="_-* #,##0.00_-;\-* #,##0.00_-;_-* &quot;-&quot;_-;_-@_-">
                  <c:v>32.43</c:v>
                </c:pt>
                <c:pt idx="111" formatCode="_-* #,##0.00_-;\-* #,##0.00_-;_-* &quot;-&quot;_-;_-@_-">
                  <c:v>32.950000000000003</c:v>
                </c:pt>
                <c:pt idx="112" formatCode="_-* #,##0.00_-;\-* #,##0.00_-;_-* &quot;-&quot;_-;_-@_-">
                  <c:v>34.1</c:v>
                </c:pt>
                <c:pt idx="113" formatCode="_-* #,##0.00_-;\-* #,##0.00_-;_-* &quot;-&quot;_-;_-@_-">
                  <c:v>35.5</c:v>
                </c:pt>
                <c:pt idx="114" formatCode="_-* #,##0.00_-;\-* #,##0.00_-;_-* &quot;-&quot;_-;_-@_-">
                  <c:v>37.83</c:v>
                </c:pt>
                <c:pt idx="115" formatCode="_-* #,##0.00_-;\-* #,##0.00_-;_-* &quot;-&quot;_-;_-@_-">
                  <c:v>41.5</c:v>
                </c:pt>
                <c:pt idx="116" formatCode="_-* #,##0.00_-;\-* #,##0.00_-;_-* &quot;-&quot;_-;_-@_-">
                  <c:v>41.53</c:v>
                </c:pt>
                <c:pt idx="117" formatCode="_-* #,##0.00_-;\-* #,##0.00_-;_-* &quot;-&quot;_-;_-@_-">
                  <c:v>43.04</c:v>
                </c:pt>
                <c:pt idx="118" formatCode="_-* #,##0.00_-;\-* #,##0.00_-;_-* &quot;-&quot;_-;_-@_-">
                  <c:v>46</c:v>
                </c:pt>
                <c:pt idx="119" formatCode="_-* #,##0.00_-;\-* #,##0.00_-;_-* &quot;-&quot;_-;_-@_-">
                  <c:v>47</c:v>
                </c:pt>
                <c:pt idx="120" formatCode="_-* #,##0.00_-;\-* #,##0.00_-;_-* &quot;-&quot;_-;_-@_-">
                  <c:v>48.67</c:v>
                </c:pt>
                <c:pt idx="121" formatCode="_-* #,##0.00_-;\-* #,##0.00_-;_-* &quot;-&quot;_-;_-@_-">
                  <c:v>48.49</c:v>
                </c:pt>
                <c:pt idx="122" formatCode="_-* #,##0.00_-;\-* #,##0.00_-;_-* &quot;-&quot;_-;_-@_-">
                  <c:v>48.83</c:v>
                </c:pt>
                <c:pt idx="123" formatCode="_-* #,##0.00_-;\-* #,##0.00_-;_-* &quot;-&quot;_-;_-@_-">
                  <c:v>45.2</c:v>
                </c:pt>
                <c:pt idx="124" formatCode="_-* #,##0.00_-;\-* #,##0.00_-;_-* &quot;-&quot;_-;_-@_-">
                  <c:v>43.43</c:v>
                </c:pt>
                <c:pt idx="125" formatCode="_-* #,##0.00_-;\-* #,##0.00_-;_-* &quot;-&quot;_-;_-@_-">
                  <c:v>36.049999999999997</c:v>
                </c:pt>
                <c:pt idx="126" formatCode="_-* #,##0.00_-;\-* #,##0.00_-;_-* &quot;-&quot;_-;_-@_-">
                  <c:v>37.28</c:v>
                </c:pt>
                <c:pt idx="127" formatCode="_-* #,##0.00_-;\-* #,##0.00_-;_-* &quot;-&quot;_-;_-@_-">
                  <c:v>37.28</c:v>
                </c:pt>
                <c:pt idx="128" formatCode="_-* #,##0.00_-;\-* #,##0.00_-;_-* &quot;-&quot;_-;_-@_-">
                  <c:v>30.82</c:v>
                </c:pt>
                <c:pt idx="129" formatCode="_-* #,##0.00_-;\-* #,##0.00_-;_-* &quot;-&quot;_-;_-@_-">
                  <c:v>27.25</c:v>
                </c:pt>
                <c:pt idx="130" formatCode="_-* #,##0.00_-;\-* #,##0.00_-;_-* &quot;-&quot;_-;_-@_-">
                  <c:v>23.67</c:v>
                </c:pt>
                <c:pt idx="131" formatCode="_-* #,##0.00_-;\-* #,##0.00_-;_-* &quot;-&quot;_-;_-@_-">
                  <c:v>21.36</c:v>
                </c:pt>
                <c:pt idx="132" formatCode="_-* #,##0.00_-;\-* #,##0.00_-;_-* &quot;-&quot;_-;_-@_-">
                  <c:v>22.17</c:v>
                </c:pt>
                <c:pt idx="133" formatCode="_-* #,##0.00_-;\-* #,##0.00_-;_-* &quot;-&quot;_-;_-@_-">
                  <c:v>20.75</c:v>
                </c:pt>
                <c:pt idx="134" formatCode="_-* #,##0.00_-;\-* #,##0.00_-;_-* &quot;-&quot;_-;_-@_-">
                  <c:v>19.78</c:v>
                </c:pt>
                <c:pt idx="135" formatCode="_-* #,##0.00_-;\-* #,##0.00_-;_-* &quot;-&quot;_-;_-@_-">
                  <c:v>20.69</c:v>
                </c:pt>
                <c:pt idx="136" formatCode="_-* #,##0.00_-;\-* #,##0.00_-;_-* &quot;-&quot;_-;_-@_-">
                  <c:v>21.06</c:v>
                </c:pt>
                <c:pt idx="137" formatCode="_-* #,##0.00_-;\-* #,##0.00_-;_-* &quot;-&quot;_-;_-@_-">
                  <c:v>21.22</c:v>
                </c:pt>
                <c:pt idx="138" formatCode="_-* #,##0.00_-;\-* #,##0.00_-;_-* &quot;-&quot;_-;_-@_-">
                  <c:v>22.79</c:v>
                </c:pt>
                <c:pt idx="139" formatCode="_-* #,##0.00_-;\-* #,##0.00_-;_-* &quot;-&quot;_-;_-@_-">
                  <c:v>26.66</c:v>
                </c:pt>
                <c:pt idx="140" formatCode="_-* #,##0.00_-;\-* #,##0.00_-;_-* &quot;-&quot;_-;_-@_-">
                  <c:v>28.26</c:v>
                </c:pt>
                <c:pt idx="141" formatCode="_-* #,##0.00_-;\-* #,##0.00_-;_-* &quot;-&quot;_-;_-@_-">
                  <c:v>34.659999999999997</c:v>
                </c:pt>
                <c:pt idx="142" formatCode="_-* #,##0.00_-;\-* #,##0.00_-;_-* &quot;-&quot;_-;_-@_-">
                  <c:v>35.619999999999997</c:v>
                </c:pt>
                <c:pt idx="143" formatCode="_-* #,##0.00_-;\-* #,##0.00_-;_-* &quot;-&quot;_-;_-@_-">
                  <c:v>33.020000000000003</c:v>
                </c:pt>
                <c:pt idx="144" formatCode="_-* #,##0.00_-;\-* #,##0.00_-;_-* &quot;-&quot;_-;_-@_-">
                  <c:v>30.95</c:v>
                </c:pt>
                <c:pt idx="145" formatCode="_-* #,##0.00_-;\-* #,##0.00_-;_-* &quot;-&quot;_-;_-@_-">
                  <c:v>31.14</c:v>
                </c:pt>
                <c:pt idx="146" formatCode="_-* #,##0.00_-;\-* #,##0.00_-;_-* &quot;-&quot;_-;_-@_-">
                  <c:v>29.14</c:v>
                </c:pt>
                <c:pt idx="147" formatCode="_-* #,##0.00_-;\-* #,##0.00_-;_-* &quot;-&quot;_-;_-@_-">
                  <c:v>30.56</c:v>
                </c:pt>
                <c:pt idx="148" formatCode="_-* #,##0.00_-;\-* #,##0.00_-;_-* &quot;-&quot;_-;_-@_-">
                  <c:v>30.43</c:v>
                </c:pt>
                <c:pt idx="149" formatCode="_-* #,##0.00_-;\-* #,##0.00_-;_-* &quot;-&quot;_-;_-@_-">
                  <c:v>32.58</c:v>
                </c:pt>
                <c:pt idx="150" formatCode="_-* #,##0.00_-;\-* #,##0.00_-;_-* &quot;-&quot;_-;_-@_-">
                  <c:v>34.21</c:v>
                </c:pt>
                <c:pt idx="151" formatCode="_-* #,##0.00_-;\-* #,##0.00_-;_-* &quot;-&quot;_-;_-@_-">
                  <c:v>32.869999999999997</c:v>
                </c:pt>
                <c:pt idx="152" formatCode="_-* #,##0.00_-;\-* #,##0.00_-;_-* &quot;-&quot;_-;_-@_-">
                  <c:v>29.15</c:v>
                </c:pt>
                <c:pt idx="153" formatCode="_-* #,##0.00_-;\-* #,##0.00_-;_-* &quot;-&quot;_-;_-@_-">
                  <c:v>25.68</c:v>
                </c:pt>
                <c:pt idx="154" formatCode="_-* #,##0.00_-;\-* #,##0.00_-;_-* &quot;-&quot;_-;_-@_-">
                  <c:v>23.17</c:v>
                </c:pt>
                <c:pt idx="155" formatCode="_-* #,##0.00_-;\-* #,##0.00_-;_-* &quot;-&quot;_-;_-@_-">
                  <c:v>21.37</c:v>
                </c:pt>
                <c:pt idx="156" formatCode="_-* #,##0.00_-;\-* #,##0.00_-;_-* &quot;-&quot;_-;_-@_-">
                  <c:v>21.93</c:v>
                </c:pt>
                <c:pt idx="157" formatCode="_-* #,##0.00_-;\-* #,##0.00_-;_-* &quot;-&quot;_-;_-@_-">
                  <c:v>24.03</c:v>
                </c:pt>
                <c:pt idx="158" formatCode="_-* #,##0.00_-;\-* #,##0.00_-;_-* &quot;-&quot;_-;_-@_-">
                  <c:v>25</c:v>
                </c:pt>
                <c:pt idx="159" formatCode="_-* #,##0.00_-;\-* #,##0.00_-;_-* &quot;-&quot;_-;_-@_-">
                  <c:v>25.79</c:v>
                </c:pt>
                <c:pt idx="160" formatCode="_-* #,##0.00_-;\-* #,##0.00_-;_-* &quot;-&quot;_-;_-@_-">
                  <c:v>27.6</c:v>
                </c:pt>
                <c:pt idx="161" formatCode="_-* #,##0.00_-;\-* #,##0.00_-;_-* &quot;-&quot;_-;_-@_-">
                  <c:v>29.98</c:v>
                </c:pt>
                <c:pt idx="162" formatCode="_-* #,##0.00_-;\-* #,##0.00_-;_-* &quot;-&quot;_-;_-@_-">
                  <c:v>29.33</c:v>
                </c:pt>
                <c:pt idx="163" formatCode="_-* #,##0.00_-;\-* #,##0.00_-;_-* &quot;-&quot;_-;_-@_-">
                  <c:v>30.23</c:v>
                </c:pt>
                <c:pt idx="164" formatCode="_-* #,##0.00_-;\-* #,##0.00_-;_-* &quot;-&quot;_-;_-@_-">
                  <c:v>29.03</c:v>
                </c:pt>
                <c:pt idx="165" formatCode="_-* #,##0.00_-;\-* #,##0.00_-;_-* &quot;-&quot;_-;_-@_-">
                  <c:v>26.38</c:v>
                </c:pt>
                <c:pt idx="166" formatCode="_-* #,##0.00_-;\-* #,##0.00_-;_-* &quot;-&quot;_-;_-@_-">
                  <c:v>28.51</c:v>
                </c:pt>
                <c:pt idx="167" formatCode="_-* #,##0.00_-;\-* #,##0.00_-;_-* &quot;-&quot;_-;_-@_-">
                  <c:v>28.32</c:v>
                </c:pt>
                <c:pt idx="168" formatCode="_-* #,##0.00_-;\-* #,##0.00_-;_-* &quot;-&quot;_-;_-@_-">
                  <c:v>30.5</c:v>
                </c:pt>
                <c:pt idx="169" formatCode="_-* #,##0.00_-;\-* #,##0.00_-;_-* &quot;-&quot;_-;_-@_-">
                  <c:v>30.83</c:v>
                </c:pt>
                <c:pt idx="170" formatCode="_-* #,##0.00_-;\-* #,##0.00_-;_-* &quot;-&quot;_-;_-@_-">
                  <c:v>30.73</c:v>
                </c:pt>
                <c:pt idx="171" formatCode="_-* #,##0.00_-;\-* #,##0.00_-;_-* &quot;-&quot;_-;_-@_-">
                  <c:v>31.27</c:v>
                </c:pt>
                <c:pt idx="172" formatCode="_-* #,##0.00_-;\-* #,##0.00_-;_-* &quot;-&quot;_-;_-@_-">
                  <c:v>30.8</c:v>
                </c:pt>
                <c:pt idx="173" formatCode="_-* #,##0.00_-;\-* #,##0.00_-;_-* &quot;-&quot;_-;_-@_-">
                  <c:v>30.87</c:v>
                </c:pt>
                <c:pt idx="174" formatCode="_-* #,##0.00_-;\-* #,##0.00_-;_-* &quot;-&quot;_-;_-@_-">
                  <c:v>31.7</c:v>
                </c:pt>
                <c:pt idx="175" formatCode="_-* #,##0.00_-;\-* #,##0.00_-;_-* &quot;-&quot;_-;_-@_-">
                  <c:v>35.29</c:v>
                </c:pt>
                <c:pt idx="176" formatCode="_-* #,##0.00_-;\-* #,##0.00_-;_-* &quot;-&quot;_-;_-@_-">
                  <c:v>36.36</c:v>
                </c:pt>
                <c:pt idx="177" formatCode="_-* #,##0.00_-;\-* #,##0.00_-;_-* &quot;-&quot;_-;_-@_-">
                  <c:v>37.36</c:v>
                </c:pt>
                <c:pt idx="178" formatCode="_-* #,##0.00_-;\-* #,##0.00_-;_-* &quot;-&quot;_-;_-@_-">
                  <c:v>35.409999999999997</c:v>
                </c:pt>
                <c:pt idx="179" formatCode="_-* #,##0.00_-;\-* #,##0.00_-;_-* &quot;-&quot;_-;_-@_-">
                  <c:v>35.479999999999997</c:v>
                </c:pt>
                <c:pt idx="180" formatCode="_-* #,##0.00_-;\-* #,##0.00_-;_-* &quot;-&quot;_-;_-@_-">
                  <c:v>35.1</c:v>
                </c:pt>
                <c:pt idx="181" formatCode="_-* #,##0.00_-;\-* #,##0.00_-;_-* &quot;-&quot;_-;_-@_-">
                  <c:v>34.57</c:v>
                </c:pt>
                <c:pt idx="182" formatCode="_-* #,##0.00_-;\-* #,##0.00_-;_-* &quot;-&quot;_-;_-@_-">
                  <c:v>34.299999999999997</c:v>
                </c:pt>
                <c:pt idx="183" formatCode="_-* #,##0.00_-;\-* #,##0.00_-;_-* &quot;-&quot;_-;_-@_-">
                  <c:v>35.57</c:v>
                </c:pt>
                <c:pt idx="184" formatCode="_-* #,##0.00_-;\-* #,##0.00_-;_-* &quot;-&quot;_-;_-@_-">
                  <c:v>36.43</c:v>
                </c:pt>
                <c:pt idx="185" formatCode="_-* #,##0.00_-;\-* #,##0.00_-;_-* &quot;-&quot;_-;_-@_-">
                  <c:v>39.229999999999997</c:v>
                </c:pt>
                <c:pt idx="186" formatCode="_-* #,##0.00_-;\-* #,##0.00_-;_-* &quot;-&quot;_-;_-@_-">
                  <c:v>40.83</c:v>
                </c:pt>
                <c:pt idx="187" formatCode="_-* #,##0.00_-;\-* #,##0.00_-;_-* &quot;-&quot;_-;_-@_-">
                  <c:v>41.83</c:v>
                </c:pt>
                <c:pt idx="188" formatCode="_-* #,##0.00_-;\-* #,##0.00_-;_-* &quot;-&quot;_-;_-@_-">
                  <c:v>39.5</c:v>
                </c:pt>
                <c:pt idx="189" formatCode="_-* #,##0.00_-;\-* #,##0.00_-;_-* &quot;-&quot;_-;_-@_-">
                  <c:v>37.4</c:v>
                </c:pt>
                <c:pt idx="190" formatCode="_-* #,##0.00_-;\-* #,##0.00_-;_-* &quot;-&quot;_-;_-@_-">
                  <c:v>31.77</c:v>
                </c:pt>
                <c:pt idx="191" formatCode="_-* #,##0.00_-;\-* #,##0.00_-;_-* &quot;-&quot;_-;_-@_-">
                  <c:v>31.77</c:v>
                </c:pt>
                <c:pt idx="192" formatCode="_-* #,##0.00_-;\-* #,##0.00_-;_-* &quot;-&quot;_-;_-@_-">
                  <c:v>30.3</c:v>
                </c:pt>
                <c:pt idx="193" formatCode="_-* #,##0.00_-;\-* #,##0.00_-;_-* &quot;-&quot;_-;_-@_-">
                  <c:v>30.6</c:v>
                </c:pt>
                <c:pt idx="194" formatCode="_-* #,##0.00_-;\-* #,##0.00_-;_-* &quot;-&quot;_-;_-@_-">
                  <c:v>31.03</c:v>
                </c:pt>
                <c:pt idx="195" formatCode="_-* #,##0.00_-;\-* #,##0.00_-;_-* &quot;-&quot;_-;_-@_-">
                  <c:v>30.63</c:v>
                </c:pt>
                <c:pt idx="196" formatCode="_-* #,##0.00_-;\-* #,##0.00_-;_-* &quot;-&quot;_-;_-@_-">
                  <c:v>31.13</c:v>
                </c:pt>
                <c:pt idx="197" formatCode="_-* #,##0.00_-;\-* #,##0.00_-;_-* &quot;-&quot;_-;_-@_-">
                  <c:v>33.1</c:v>
                </c:pt>
                <c:pt idx="198" formatCode="_-* #,##0.00_-;\-* #,##0.00_-;_-* &quot;-&quot;_-;_-@_-">
                  <c:v>35</c:v>
                </c:pt>
                <c:pt idx="199" formatCode="_-* #,##0.00_-;\-* #,##0.00_-;_-* &quot;-&quot;_-;_-@_-">
                  <c:v>34.369999999999997</c:v>
                </c:pt>
                <c:pt idx="200" formatCode="_-* #,##0.00_-;\-* #,##0.00_-;_-* &quot;-&quot;_-;_-@_-">
                  <c:v>33.97</c:v>
                </c:pt>
                <c:pt idx="201" formatCode="_-* #,##0.00_-;\-* #,##0.00_-;_-* &quot;-&quot;_-;_-@_-">
                  <c:v>33.43</c:v>
                </c:pt>
                <c:pt idx="202" formatCode="_-* #,##0.00_-;\-* #,##0.00_-;_-* &quot;-&quot;_-;_-@_-">
                  <c:v>28.27</c:v>
                </c:pt>
                <c:pt idx="203" formatCode="_-* #,##0.00_-;\-* #,##0.00_-;_-* &quot;-&quot;_-;_-@_-">
                  <c:v>27.27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DF1-49F7-A8CD-51B2905F26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567872"/>
        <c:axId val="185183232"/>
      </c:lineChart>
      <c:catAx>
        <c:axId val="183567872"/>
        <c:scaling>
          <c:orientation val="minMax"/>
        </c:scaling>
        <c:delete val="0"/>
        <c:axPos val="b"/>
        <c:majorGridlines>
          <c:spPr>
            <a:ln w="3175">
              <a:solidFill>
                <a:srgbClr val="C0C0C0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nextTo"/>
        <c:spPr>
          <a:ln w="3175">
            <a:solidFill>
              <a:schemeClr val="bg1"/>
            </a:solidFill>
            <a:prstDash val="solid"/>
          </a:ln>
        </c:spPr>
        <c:txPr>
          <a:bodyPr rot="5400000" vert="horz"/>
          <a:lstStyle/>
          <a:p>
            <a:pPr>
              <a:defRPr/>
            </a:pPr>
            <a:endParaRPr lang="ko-KR"/>
          </a:p>
        </c:txPr>
        <c:crossAx val="185183232"/>
        <c:crosses val="autoZero"/>
        <c:auto val="1"/>
        <c:lblAlgn val="ctr"/>
        <c:lblOffset val="100"/>
        <c:tickLblSkip val="12"/>
        <c:tickMarkSkip val="12"/>
        <c:noMultiLvlLbl val="0"/>
      </c:catAx>
      <c:valAx>
        <c:axId val="185183232"/>
        <c:scaling>
          <c:orientation val="minMax"/>
          <c:max val="6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ko-KR"/>
                  <a:t>경성 현미가격</a:t>
                </a:r>
                <a:r>
                  <a:rPr lang="en-US"/>
                  <a:t>(</a:t>
                </a:r>
                <a:r>
                  <a:rPr lang="ko-KR"/>
                  <a:t>엔</a:t>
                </a:r>
                <a:r>
                  <a:rPr lang="en-US"/>
                  <a:t>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1.6931216931216932E-2"/>
              <c:y val="5.299737532808399E-2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ln w="3175">
            <a:solidFill>
              <a:schemeClr val="bg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ko-KR"/>
          </a:p>
        </c:txPr>
        <c:crossAx val="183567872"/>
        <c:crosses val="autoZero"/>
        <c:crossBetween val="between"/>
        <c:majorUnit val="10"/>
      </c:valAx>
      <c:catAx>
        <c:axId val="185232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5275136"/>
        <c:crosses val="autoZero"/>
        <c:auto val="1"/>
        <c:lblAlgn val="ctr"/>
        <c:lblOffset val="100"/>
        <c:noMultiLvlLbl val="0"/>
      </c:catAx>
      <c:valAx>
        <c:axId val="185275136"/>
        <c:scaling>
          <c:orientation val="minMax"/>
          <c:min val="500000000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ko-KR"/>
                  <a:t>실질농업생산액</a:t>
                </a:r>
                <a:r>
                  <a:rPr lang="en-US"/>
                  <a:t>(</a:t>
                </a:r>
                <a:r>
                  <a:rPr lang="ko-KR"/>
                  <a:t>억 엔</a:t>
                </a:r>
                <a:r>
                  <a:rPr lang="en-US"/>
                  <a:t>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95132275132275135"/>
              <c:y val="5.2186706391430797E-2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185232000"/>
        <c:crosses val="max"/>
        <c:crossBetween val="between"/>
        <c:dispUnits>
          <c:builtInUnit val="hundredMillions"/>
        </c:dispUnits>
      </c:valAx>
      <c:spPr>
        <a:gradFill rotWithShape="1">
          <a:gsLst>
            <a:gs pos="0">
              <a:schemeClr val="lt1">
                <a:tint val="90000"/>
                <a:satMod val="125000"/>
              </a:schemeClr>
            </a:gs>
            <a:gs pos="100000">
              <a:schemeClr val="lt1"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dk1">
              <a:shade val="95000"/>
              <a:alpha val="90000"/>
              <a:satMod val="115000"/>
            </a:schemeClr>
          </a:solidFill>
          <a:prstDash val="solid"/>
        </a:ln>
        <a:effectLst/>
      </c:spPr>
    </c:plotArea>
    <c:legend>
      <c:legendPos val="b"/>
      <c:layout/>
      <c:overlay val="0"/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굴림체" panose="020B0609000101010101" pitchFamily="49" charset="-127"/>
          <a:ea typeface="굴림체" panose="020B0609000101010101" pitchFamily="49" charset="-127"/>
          <a:cs typeface="돋움"/>
        </a:defRPr>
      </a:pPr>
      <a:endParaRPr lang="ko-KR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0.92063</cdr:x>
      <cdr:y>0.03195</cdr:y>
    </cdr:from>
    <cdr:to>
      <cdr:x>0.92063</cdr:x>
      <cdr:y>0.89119</cdr:y>
    </cdr:to>
    <cdr:cxnSp macro="">
      <cdr:nvCxnSpPr>
        <cdr:cNvPr id="8" name="직선 연결선 7"/>
        <cdr:cNvCxnSpPr/>
      </cdr:nvCxnSpPr>
      <cdr:spPr>
        <a:xfrm xmlns:a="http://schemas.openxmlformats.org/drawingml/2006/main">
          <a:off x="5276601" y="101367"/>
          <a:ext cx="0" cy="272645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0.05247</cdr:x>
      <cdr:y>0.4997</cdr:y>
    </cdr:from>
    <cdr:to>
      <cdr:x>0.98094</cdr:x>
      <cdr:y>0.50276</cdr:y>
    </cdr:to>
    <cdr:cxnSp macro="">
      <cdr:nvCxnSpPr>
        <cdr:cNvPr id="10" name="직선 연결선 9"/>
        <cdr:cNvCxnSpPr/>
      </cdr:nvCxnSpPr>
      <cdr:spPr>
        <a:xfrm xmlns:a="http://schemas.openxmlformats.org/drawingml/2006/main">
          <a:off x="300721" y="1585607"/>
          <a:ext cx="5321536" cy="971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95000"/>
              <a:lumOff val="5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0.62322</cdr:x>
      <cdr:y>0.0271</cdr:y>
    </cdr:from>
    <cdr:to>
      <cdr:x>0.62471</cdr:x>
      <cdr:y>0.87465</cdr:y>
    </cdr:to>
    <cdr:cxnSp macro="">
      <cdr:nvCxnSpPr>
        <cdr:cNvPr id="12" name="직선 연결선 11"/>
        <cdr:cNvCxnSpPr/>
      </cdr:nvCxnSpPr>
      <cdr:spPr>
        <a:xfrm xmlns:a="http://schemas.openxmlformats.org/drawingml/2006/main" flipH="1">
          <a:off x="3572006" y="85985"/>
          <a:ext cx="8540" cy="268935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95000"/>
              <a:lumOff val="5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0.32298</cdr:x>
      <cdr:y>0.03166</cdr:y>
    </cdr:from>
    <cdr:to>
      <cdr:x>0.32298</cdr:x>
      <cdr:y>0.88111</cdr:y>
    </cdr:to>
    <cdr:cxnSp macro="">
      <cdr:nvCxnSpPr>
        <cdr:cNvPr id="16" name="직선 연결선 15"/>
        <cdr:cNvCxnSpPr/>
      </cdr:nvCxnSpPr>
      <cdr:spPr>
        <a:xfrm xmlns:a="http://schemas.openxmlformats.org/drawingml/2006/main">
          <a:off x="1851148" y="100468"/>
          <a:ext cx="0" cy="269538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0.90509</cdr:x>
      <cdr:y>0.26906</cdr:y>
    </cdr:from>
    <cdr:to>
      <cdr:x>1</cdr:x>
      <cdr:y>0.41655</cdr:y>
    </cdr:to>
    <cdr:sp macro="" textlink="">
      <cdr:nvSpPr>
        <cdr:cNvPr id="17" name="TextBox 8"/>
        <cdr:cNvSpPr txBox="1"/>
      </cdr:nvSpPr>
      <cdr:spPr>
        <a:xfrm xmlns:a="http://schemas.openxmlformats.org/drawingml/2006/main">
          <a:off x="5188895" y="853745"/>
          <a:ext cx="543995" cy="468013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000" b="1" baseline="0"/>
            <a:t>13.874</a:t>
          </a:r>
        </a:p>
        <a:p xmlns:a="http://schemas.openxmlformats.org/drawingml/2006/main">
          <a:r>
            <a:rPr lang="en-US" altLang="ko-KR" sz="1400" b="1"/>
            <a:t>  C</a:t>
          </a:r>
          <a:endParaRPr lang="ko-KR" altLang="en-US" sz="1400" b="1"/>
        </a:p>
      </cdr:txBody>
    </cdr:sp>
  </cdr:relSizeAnchor>
  <cdr:relSizeAnchor xmlns:cdr="http://schemas.openxmlformats.org/drawingml/2006/chartDrawing">
    <cdr:from>
      <cdr:x>0.7975</cdr:x>
      <cdr:y>0.6861</cdr:y>
    </cdr:from>
    <cdr:to>
      <cdr:x>0.88107</cdr:x>
      <cdr:y>0.8336</cdr:y>
    </cdr:to>
    <cdr:sp macro="" textlink="">
      <cdr:nvSpPr>
        <cdr:cNvPr id="18" name="TextBox 8"/>
        <cdr:cNvSpPr txBox="1"/>
      </cdr:nvSpPr>
      <cdr:spPr>
        <a:xfrm xmlns:a="http://schemas.openxmlformats.org/drawingml/2006/main">
          <a:off x="4570890" y="2177071"/>
          <a:ext cx="478977" cy="468013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400" b="1"/>
            <a:t>B</a:t>
          </a:r>
        </a:p>
        <a:p xmlns:a="http://schemas.openxmlformats.org/drawingml/2006/main">
          <a:r>
            <a:rPr lang="en-US" altLang="ko-KR" sz="1000" b="1"/>
            <a:t>5.698</a:t>
          </a:r>
          <a:endParaRPr lang="ko-KR" altLang="en-US" sz="1000" b="1"/>
        </a:p>
      </cdr:txBody>
    </cdr:sp>
  </cdr:relSizeAnchor>
  <cdr:relSizeAnchor xmlns:cdr="http://schemas.openxmlformats.org/drawingml/2006/chartDrawing">
    <cdr:from>
      <cdr:x>0.30005</cdr:x>
      <cdr:y>0.11126</cdr:y>
    </cdr:from>
    <cdr:to>
      <cdr:x>0.34479</cdr:x>
      <cdr:y>0.20813</cdr:y>
    </cdr:to>
    <cdr:sp macro="" textlink="">
      <cdr:nvSpPr>
        <cdr:cNvPr id="20" name="TextBox 8"/>
        <cdr:cNvSpPr txBox="1"/>
      </cdr:nvSpPr>
      <cdr:spPr>
        <a:xfrm xmlns:a="http://schemas.openxmlformats.org/drawingml/2006/main">
          <a:off x="1917700" y="393700"/>
          <a:ext cx="285976" cy="34278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600" b="1"/>
            <a:t>a</a:t>
          </a:r>
          <a:endParaRPr lang="ko-KR" altLang="en-US" sz="1600" b="1"/>
        </a:p>
      </cdr:txBody>
    </cdr:sp>
  </cdr:relSizeAnchor>
  <cdr:relSizeAnchor xmlns:cdr="http://schemas.openxmlformats.org/drawingml/2006/chartDrawing">
    <cdr:from>
      <cdr:x>0.89558</cdr:x>
      <cdr:y>0.10625</cdr:y>
    </cdr:from>
    <cdr:to>
      <cdr:x>0.9379</cdr:x>
      <cdr:y>0.20312</cdr:y>
    </cdr:to>
    <cdr:sp macro="" textlink="">
      <cdr:nvSpPr>
        <cdr:cNvPr id="21" name="TextBox 8"/>
        <cdr:cNvSpPr txBox="1"/>
      </cdr:nvSpPr>
      <cdr:spPr>
        <a:xfrm xmlns:a="http://schemas.openxmlformats.org/drawingml/2006/main">
          <a:off x="5133013" y="337147"/>
          <a:ext cx="242558" cy="30737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600" b="1"/>
            <a:t>c</a:t>
          </a:r>
          <a:endParaRPr lang="ko-KR" altLang="en-US" sz="1600" b="1"/>
        </a:p>
      </cdr:txBody>
    </cdr:sp>
  </cdr:relSizeAnchor>
  <cdr:relSizeAnchor xmlns:cdr="http://schemas.openxmlformats.org/drawingml/2006/chartDrawing">
    <cdr:from>
      <cdr:x>0.05266</cdr:x>
      <cdr:y>0.05204</cdr:y>
    </cdr:from>
    <cdr:to>
      <cdr:x>0.15483</cdr:x>
      <cdr:y>0.12328</cdr:y>
    </cdr:to>
    <cdr:sp macro="" textlink="">
      <cdr:nvSpPr>
        <cdr:cNvPr id="22" name="TextBox 8"/>
        <cdr:cNvSpPr txBox="1"/>
      </cdr:nvSpPr>
      <cdr:spPr>
        <a:xfrm xmlns:a="http://schemas.openxmlformats.org/drawingml/2006/main">
          <a:off x="367818" y="224838"/>
          <a:ext cx="713657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400" b="1" dirty="0"/>
            <a:t>A </a:t>
          </a:r>
          <a:r>
            <a:rPr lang="en-US" altLang="ko-KR" sz="1000" b="1" dirty="0"/>
            <a:t>22.367</a:t>
          </a:r>
          <a:endParaRPr lang="ko-KR" altLang="en-US" sz="1000" b="1" dirty="0"/>
        </a:p>
      </cdr:txBody>
    </cdr:sp>
  </cdr:relSizeAnchor>
  <cdr:relSizeAnchor xmlns:cdr="http://schemas.openxmlformats.org/drawingml/2006/chartDrawing">
    <cdr:from>
      <cdr:x>0.60656</cdr:x>
      <cdr:y>0.1288</cdr:y>
    </cdr:from>
    <cdr:to>
      <cdr:x>0.65268</cdr:x>
      <cdr:y>0.22567</cdr:y>
    </cdr:to>
    <cdr:sp macro="" textlink="">
      <cdr:nvSpPr>
        <cdr:cNvPr id="23" name="TextBox 8"/>
        <cdr:cNvSpPr txBox="1"/>
      </cdr:nvSpPr>
      <cdr:spPr>
        <a:xfrm xmlns:a="http://schemas.openxmlformats.org/drawingml/2006/main">
          <a:off x="3476523" y="408697"/>
          <a:ext cx="264337" cy="30737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600" b="1"/>
            <a:t>b</a:t>
          </a:r>
          <a:endParaRPr lang="ko-KR" altLang="en-US" sz="1600" b="1"/>
        </a:p>
      </cdr:txBody>
    </cdr:sp>
  </cdr:relSizeAnchor>
  <cdr:relSizeAnchor xmlns:cdr="http://schemas.openxmlformats.org/drawingml/2006/chartDrawing">
    <cdr:from>
      <cdr:x>0.1073</cdr:x>
      <cdr:y>0.64334</cdr:y>
    </cdr:from>
    <cdr:to>
      <cdr:x>0.25037</cdr:x>
      <cdr:y>0.71332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85800" y="2276474"/>
          <a:ext cx="914400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ko-KR" altLang="en-US" sz="1100"/>
        </a:p>
      </cdr:txBody>
    </cdr:sp>
  </cdr:relSizeAnchor>
  <cdr:relSizeAnchor xmlns:cdr="http://schemas.openxmlformats.org/drawingml/2006/chartDrawing">
    <cdr:from>
      <cdr:x>0.05439</cdr:x>
      <cdr:y>0.40796</cdr:y>
    </cdr:from>
    <cdr:to>
      <cdr:x>0.98287</cdr:x>
      <cdr:y>0.41102</cdr:y>
    </cdr:to>
    <cdr:cxnSp macro="">
      <cdr:nvCxnSpPr>
        <cdr:cNvPr id="25" name="직선 연결선 24"/>
        <cdr:cNvCxnSpPr/>
      </cdr:nvCxnSpPr>
      <cdr:spPr>
        <a:xfrm xmlns:a="http://schemas.openxmlformats.org/drawingml/2006/main">
          <a:off x="311765" y="1294501"/>
          <a:ext cx="5321536" cy="971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95000"/>
              <a:lumOff val="5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0.3089</cdr:x>
      <cdr:y>0.11135</cdr:y>
    </cdr:from>
    <cdr:to>
      <cdr:x>0.51134</cdr:x>
      <cdr:y>0.11135</cdr:y>
    </cdr:to>
    <cdr:cxnSp macro="">
      <cdr:nvCxnSpPr>
        <cdr:cNvPr id="6" name="직선 화살표 연결선 5"/>
        <cdr:cNvCxnSpPr/>
      </cdr:nvCxnSpPr>
      <cdr:spPr>
        <a:xfrm xmlns:a="http://schemas.openxmlformats.org/drawingml/2006/main">
          <a:off x="1685925" y="485775"/>
          <a:ext cx="1104900" cy="0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chemeClr val="tx1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0.31166</cdr:x>
      <cdr:y>0.07547</cdr:y>
    </cdr:from>
    <cdr:to>
      <cdr:x>0.48115</cdr:x>
      <cdr:y>0.15094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383465" y="288032"/>
          <a:ext cx="129614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ko-KR" altLang="en-US" sz="1600" b="1" dirty="0">
              <a:latin typeface="굴림체" panose="020B0609000101010101" pitchFamily="49" charset="-127"/>
              <a:ea typeface="굴림체" panose="020B0609000101010101" pitchFamily="49" charset="-127"/>
            </a:rPr>
            <a:t> </a:t>
          </a:r>
          <a:r>
            <a:rPr lang="ko-KR" altLang="en-US" sz="1200" b="1" dirty="0">
              <a:latin typeface="굴림체" panose="020B0609000101010101" pitchFamily="49" charset="-127"/>
              <a:ea typeface="굴림체" panose="020B0609000101010101" pitchFamily="49" charset="-127"/>
            </a:rPr>
            <a:t>제</a:t>
          </a:r>
          <a:r>
            <a:rPr lang="en-US" altLang="ko-KR" sz="1200" b="1" dirty="0">
              <a:latin typeface="굴림체" panose="020B0609000101010101" pitchFamily="49" charset="-127"/>
              <a:ea typeface="굴림체" panose="020B0609000101010101" pitchFamily="49" charset="-127"/>
            </a:rPr>
            <a:t>1</a:t>
          </a:r>
          <a:r>
            <a:rPr lang="ko-KR" altLang="en-US" sz="1200" b="1" dirty="0">
              <a:latin typeface="굴림체" panose="020B0609000101010101" pitchFamily="49" charset="-127"/>
              <a:ea typeface="굴림체" panose="020B0609000101010101" pitchFamily="49" charset="-127"/>
            </a:rPr>
            <a:t>차 세계대전</a:t>
          </a:r>
        </a:p>
      </cdr:txBody>
    </cdr:sp>
  </cdr:relSizeAnchor>
  <cdr:relSizeAnchor xmlns:cdr="http://schemas.openxmlformats.org/drawingml/2006/chartDrawing">
    <cdr:from>
      <cdr:x>0.31166</cdr:x>
      <cdr:y>0.07547</cdr:y>
    </cdr:from>
    <cdr:to>
      <cdr:x>0.49998</cdr:x>
      <cdr:y>0.07547</cdr:y>
    </cdr:to>
    <cdr:cxnSp macro="">
      <cdr:nvCxnSpPr>
        <cdr:cNvPr id="4" name="직선 화살표 연결선 3"/>
        <cdr:cNvCxnSpPr/>
      </cdr:nvCxnSpPr>
      <cdr:spPr>
        <a:xfrm xmlns:a="http://schemas.openxmlformats.org/drawingml/2006/main">
          <a:off x="2383465" y="288032"/>
          <a:ext cx="1440160" cy="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bg1">
              <a:alpha val="90000"/>
            </a:schemeClr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0.3089</cdr:x>
      <cdr:y>0.11135</cdr:y>
    </cdr:from>
    <cdr:to>
      <cdr:x>0.51134</cdr:x>
      <cdr:y>0.11135</cdr:y>
    </cdr:to>
    <cdr:cxnSp macro="">
      <cdr:nvCxnSpPr>
        <cdr:cNvPr id="6" name="직선 화살표 연결선 5"/>
        <cdr:cNvCxnSpPr/>
      </cdr:nvCxnSpPr>
      <cdr:spPr>
        <a:xfrm xmlns:a="http://schemas.openxmlformats.org/drawingml/2006/main">
          <a:off x="1685925" y="485775"/>
          <a:ext cx="1104900" cy="0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chemeClr val="tx1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30142-3552-4022-99E6-A352059C3645}" type="datetimeFigureOut">
              <a:rPr lang="ko-KR" altLang="en-US" smtClean="0"/>
              <a:t>2016-06-07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0F20C-2D41-4C46-A157-479D78A554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5288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371600"/>
          </a:xfrm>
          <a:noFill/>
          <a:ln>
            <a:noFill/>
          </a:ln>
        </p:spPr>
        <p:txBody>
          <a:bodyPr lIns="182880" tIns="182880" rIns="182880" bIns="182880" anchor="b" anchorCtr="0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772400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tIns="182880" rIns="182880" bIns="18288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08750"/>
            <a:ext cx="2133600" cy="273050"/>
          </a:xfrm>
        </p:spPr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5724" y="6508750"/>
            <a:ext cx="2895600" cy="2730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648" y="6508750"/>
            <a:ext cx="2130552" cy="273050"/>
          </a:xfrm>
        </p:spPr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3579019"/>
            <a:ext cx="9144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22"/>
          <p:cNvGrpSpPr/>
          <p:nvPr/>
        </p:nvGrpSpPr>
        <p:grpSpPr>
          <a:xfrm rot="5400000">
            <a:off x="4535424" y="2249423"/>
            <a:ext cx="91440" cy="9125712"/>
            <a:chOff x="0" y="0"/>
            <a:chExt cx="274320" cy="6858000"/>
          </a:xfrm>
        </p:grpSpPr>
        <p:sp>
          <p:nvSpPr>
            <p:cNvPr id="9" name="Rectangle 8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00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8588" y="1752600"/>
            <a:ext cx="5078412" cy="437356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Y견명조" pitchFamily="18" charset="-127"/>
                <a:ea typeface="HY견명조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Y견명조" pitchFamily="18" charset="-127"/>
                <a:ea typeface="HY견명조" pitchFamily="18" charset="-127"/>
              </a:defRPr>
            </a:lvl1pPr>
            <a:lvl2pPr>
              <a:defRPr>
                <a:latin typeface="HY견명조" pitchFamily="18" charset="-127"/>
                <a:ea typeface="HY견명조" pitchFamily="18" charset="-127"/>
              </a:defRPr>
            </a:lvl2pPr>
            <a:lvl3pPr>
              <a:defRPr>
                <a:latin typeface="HY견명조" pitchFamily="18" charset="-127"/>
                <a:ea typeface="HY견명조" pitchFamily="18" charset="-127"/>
              </a:defRPr>
            </a:lvl3pPr>
            <a:lvl4pPr>
              <a:defRPr>
                <a:latin typeface="HY견명조" pitchFamily="18" charset="-127"/>
                <a:ea typeface="HY견명조" pitchFamily="18" charset="-127"/>
              </a:defRPr>
            </a:lvl4pPr>
            <a:lvl5pPr>
              <a:defRPr>
                <a:latin typeface="HY견명조" pitchFamily="18" charset="-127"/>
                <a:ea typeface="HY견명조" pitchFamily="18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168179" cy="1371600"/>
          </a:xfrm>
        </p:spPr>
        <p:txBody>
          <a:bodyPr lIns="182880" rIns="182880" anchor="b" anchorCtr="0"/>
          <a:lstStyle>
            <a:lvl1pPr marL="0" indent="0" algn="l">
              <a:defRPr sz="4000" b="0" cap="none" baseline="0"/>
            </a:lvl1pPr>
          </a:lstStyle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7620" y="4519613"/>
            <a:ext cx="7168179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rIns="182880" anchor="t" anchorCtr="0"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22294" y="4419600"/>
            <a:ext cx="73152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080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5527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840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2294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3734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95400" y="2299447"/>
            <a:ext cx="7239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6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7" name="Rectangle 6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5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6" name="Rectangle 5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88259"/>
            <a:ext cx="3008313" cy="1246841"/>
          </a:xfrm>
        </p:spPr>
        <p:txBody>
          <a:bodyPr anchor="ctr" anchorCtr="0"/>
          <a:lstStyle>
            <a:lvl1pPr algn="l">
              <a:defRPr sz="2600" b="0"/>
            </a:lvl1pPr>
          </a:lstStyle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905000"/>
            <a:ext cx="4572000" cy="4221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6313" cy="3276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92024"/>
            <a:ext cx="3008376" cy="1243584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1905000"/>
            <a:ext cx="4572000" cy="4224528"/>
          </a:xfrm>
          <a:noFill/>
          <a:ln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9424" cy="3273552"/>
          </a:xfr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>
            <a:lvl1pPr marL="0" indent="0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 typeface="Arial" pitchFamily="34" charset="0"/>
              <a:buNone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  <a:prstGeom prst="rect">
            <a:avLst/>
          </a:prstGeo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ko-KR" altLang="en-US" dirty="0"/>
              <a:t>마스터 제목 스타일 편집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8260" y="1734671"/>
            <a:ext cx="7223760" cy="4235823"/>
          </a:xfrm>
          <a:prstGeom prst="rect">
            <a:avLst/>
          </a:prstGeo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2647" y="65087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2"/>
                </a:solidFill>
              </a:defRPr>
            </a:lvl1pPr>
          </a:lstStyle>
          <a:p>
            <a:fld id="{CA9532DB-29EE-4C6C-BAD3-36820AF33EA0}" type="datetimeFigureOut">
              <a:rPr lang="ko-KR" altLang="en-US" smtClean="0"/>
              <a:pPr/>
              <a:t>2016-06-07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0" y="65087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3353" y="6508750"/>
            <a:ext cx="4572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fld id="{93058F3F-41B9-4E66-8EEA-0DDAC99BBA6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7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21" name="Rectangle 20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>
          <a:solidFill>
            <a:schemeClr val="tx1"/>
          </a:solidFill>
          <a:latin typeface="HY견명조" panose="02030600000101010101" pitchFamily="18" charset="-127"/>
          <a:ea typeface="HY견명조" panose="02030600000101010101" pitchFamily="18" charset="-127"/>
          <a:cs typeface="+mj-cs"/>
        </a:defRPr>
      </a:lvl1pPr>
    </p:titleStyle>
    <p:bodyStyle>
      <a:lvl1pPr marL="255588" indent="-228600" algn="l" defTabSz="914400" rtl="0" eaLnBrk="1" latinLnBrk="1" hangingPunct="1">
        <a:spcBef>
          <a:spcPts val="1500"/>
        </a:spcBef>
        <a:buSzPct val="70000"/>
        <a:buFont typeface="Wingdings" pitchFamily="2" charset="2"/>
        <a:buChar char="p"/>
        <a:defRPr sz="2800" kern="1200">
          <a:solidFill>
            <a:schemeClr val="tx1"/>
          </a:solidFill>
          <a:latin typeface="HY견명조" panose="02030600000101010101" pitchFamily="18" charset="-127"/>
          <a:ea typeface="HY견명조" panose="02030600000101010101" pitchFamily="18" charset="-127"/>
          <a:cs typeface="+mn-cs"/>
        </a:defRPr>
      </a:lvl1pPr>
      <a:lvl2pPr marL="484632" indent="-228600" algn="l" defTabSz="914400" rtl="0" eaLnBrk="1" latinLnBrk="1" hangingPunct="1">
        <a:spcBef>
          <a:spcPts val="1500"/>
        </a:spcBef>
        <a:buClr>
          <a:schemeClr val="tx2"/>
        </a:buClr>
        <a:buFont typeface="Arial" pitchFamily="34" charset="0"/>
        <a:buChar char="•"/>
        <a:defRPr sz="2400" kern="1200">
          <a:solidFill>
            <a:schemeClr val="tx1"/>
          </a:solidFill>
          <a:latin typeface="HY견명조" panose="02030600000101010101" pitchFamily="18" charset="-127"/>
          <a:ea typeface="HY견명조" panose="02030600000101010101" pitchFamily="18" charset="-127"/>
          <a:cs typeface="+mn-cs"/>
        </a:defRPr>
      </a:lvl2pPr>
      <a:lvl3pPr marL="713232" indent="-228600" algn="l" defTabSz="914400" rtl="0" eaLnBrk="1" latinLnBrk="1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sz="2000" kern="1200">
          <a:solidFill>
            <a:schemeClr val="tx1"/>
          </a:solidFill>
          <a:latin typeface="HY견명조" panose="02030600000101010101" pitchFamily="18" charset="-127"/>
          <a:ea typeface="HY견명조" panose="02030600000101010101" pitchFamily="18" charset="-127"/>
          <a:cs typeface="+mn-cs"/>
        </a:defRPr>
      </a:lvl3pPr>
      <a:lvl4pPr marL="941832" indent="-228600" algn="l" defTabSz="914400" rtl="0" eaLnBrk="1" latinLnBrk="1" hangingPunct="1">
        <a:spcBef>
          <a:spcPts val="15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HY견명조" panose="02030600000101010101" pitchFamily="18" charset="-127"/>
          <a:ea typeface="HY견명조" panose="02030600000101010101" pitchFamily="18" charset="-127"/>
          <a:cs typeface="+mn-cs"/>
        </a:defRPr>
      </a:lvl4pPr>
      <a:lvl5pPr marL="1170432" indent="-228600" algn="l" defTabSz="914400" rtl="0" eaLnBrk="1" latinLnBrk="1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sz="1600" kern="1200">
          <a:solidFill>
            <a:schemeClr val="tx1"/>
          </a:solidFill>
          <a:latin typeface="HY견명조" panose="02030600000101010101" pitchFamily="18" charset="-127"/>
          <a:ea typeface="HY견명조" panose="02030600000101010101" pitchFamily="18" charset="-127"/>
          <a:cs typeface="+mn-cs"/>
        </a:defRPr>
      </a:lvl5pPr>
      <a:lvl6pPr marL="1399032" indent="-228600" algn="l" defTabSz="914400" rtl="0" eaLnBrk="1" latinLnBrk="1" hangingPunct="1">
        <a:spcBef>
          <a:spcPts val="15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27632" indent="-228600" algn="l" defTabSz="914400" rtl="0" eaLnBrk="1" latinLnBrk="1" hangingPunct="1">
        <a:spcBef>
          <a:spcPts val="1500"/>
        </a:spcBef>
        <a:buSzPct val="70000"/>
        <a:buFont typeface="Wingdings" pitchFamily="2" charset="2"/>
        <a:buChar char="p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56232" indent="-228600" algn="l" defTabSz="914400" rtl="0" eaLnBrk="1" latinLnBrk="1" hangingPunct="1">
        <a:spcBef>
          <a:spcPts val="1500"/>
        </a:spcBef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4832" indent="-228600" algn="l" defTabSz="914400" rtl="0" eaLnBrk="1" latinLnBrk="1" hangingPunct="1">
        <a:spcBef>
          <a:spcPts val="1500"/>
        </a:spcBef>
        <a:buSzPct val="70000"/>
        <a:buFont typeface="Wingdings" pitchFamily="2" charset="2"/>
        <a:buChar char="p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ko-KR" altLang="en-US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經濟理論과</a:t>
            </a:r>
            <a:r>
              <a:rPr lang="ko-KR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經濟史</a:t>
            </a:r>
            <a:endParaRPr lang="ko-KR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431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두락당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지대량</a:t>
            </a:r>
            <a:r>
              <a:rPr lang="ko-KR" altLang="en-US" dirty="0" smtClean="0"/>
              <a:t> 데이터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26988" indent="0">
                  <a:buNone/>
                </a:pPr>
                <a:r>
                  <a:rPr lang="en-US" altLang="ko-KR" dirty="0" smtClean="0"/>
                  <a:t>36</a:t>
                </a:r>
                <a:r>
                  <a:rPr lang="ko-KR" altLang="ko-KR" dirty="0"/>
                  <a:t>건의 </a:t>
                </a:r>
                <a:r>
                  <a:rPr lang="ko-KR" altLang="ko-KR" dirty="0" smtClean="0"/>
                  <a:t>사례</a:t>
                </a:r>
                <a:endParaRPr lang="en-US" altLang="ko-KR" dirty="0" smtClean="0"/>
              </a:p>
              <a:p>
                <a:pPr marL="26988" indent="0">
                  <a:buNone/>
                </a:pPr>
                <a:endParaRPr lang="en-US" altLang="ko-KR" dirty="0"/>
              </a:p>
              <a:p>
                <a:pPr marL="2698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ko-KR" i="1"/>
                          </m:ctrlPr>
                        </m:sSubPr>
                        <m:e>
                          <m:r>
                            <a:rPr lang="en-US" altLang="ko-KR" i="1"/>
                            <m:t>𝑟𝑒𝑛𝑡</m:t>
                          </m:r>
                        </m:e>
                        <m:sub>
                          <m:r>
                            <a:rPr lang="en-US" altLang="ko-KR" i="1"/>
                            <m:t>𝑖𝑗</m:t>
                          </m:r>
                        </m:sub>
                      </m:sSub>
                      <m:r>
                        <a:rPr lang="en-US" altLang="ko-KR" i="1"/>
                        <m:t>=</m:t>
                      </m:r>
                      <m:r>
                        <a:rPr lang="en-US" altLang="ko-KR" i="1"/>
                        <m:t>𝑐</m:t>
                      </m:r>
                      <m:r>
                        <a:rPr lang="en-US" altLang="ko-KR" i="1"/>
                        <m:t>+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ko-KR" altLang="ko-KR" i="1"/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ko-KR" altLang="ko-KR" i="1"/>
                              </m:ctrlPr>
                            </m:sSubPr>
                            <m:e>
                              <m:r>
                                <a:rPr lang="en-US" altLang="ko-KR" i="1"/>
                                <m:t>𝛼</m:t>
                              </m:r>
                            </m:e>
                            <m:sub>
                              <m:r>
                                <a:rPr lang="en-US" altLang="ko-KR" i="1"/>
                                <m:t>𝑖</m:t>
                              </m:r>
                            </m:sub>
                          </m:sSub>
                        </m:e>
                      </m:nary>
                      <m:sSub>
                        <m:sSubPr>
                          <m:ctrlPr>
                            <a:rPr lang="ko-KR" altLang="ko-KR" i="1"/>
                          </m:ctrlPr>
                        </m:sSubPr>
                        <m:e>
                          <m:r>
                            <a:rPr lang="en-US" altLang="ko-KR" i="1"/>
                            <m:t>𝑝𝑙𝑎𝑐𝑒</m:t>
                          </m:r>
                        </m:e>
                        <m:sub>
                          <m:r>
                            <a:rPr lang="en-US" altLang="ko-KR" i="1"/>
                            <m:t>𝑖</m:t>
                          </m:r>
                        </m:sub>
                      </m:sSub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ko-KR" altLang="ko-KR" i="1"/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ko-KR" altLang="ko-KR" i="1"/>
                              </m:ctrlPr>
                            </m:sSubPr>
                            <m:e>
                              <m:r>
                                <a:rPr lang="en-US" altLang="ko-KR" i="1"/>
                                <m:t>𝛽</m:t>
                              </m:r>
                            </m:e>
                            <m:sub>
                              <m:r>
                                <a:rPr lang="en-US" altLang="ko-KR" i="1"/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ko-KR" altLang="ko-KR" i="1"/>
                              </m:ctrlPr>
                            </m:sSubPr>
                            <m:e>
                              <m:r>
                                <a:rPr lang="en-US" altLang="ko-KR" i="1"/>
                                <m:t>𝑦𝑒𝑎𝑟</m:t>
                              </m:r>
                            </m:e>
                            <m:sub>
                              <m:r>
                                <a:rPr lang="en-US" altLang="ko-KR" i="1"/>
                                <m:t>𝑗</m:t>
                              </m:r>
                            </m:sub>
                          </m:sSub>
                          <m:r>
                            <a:rPr lang="en-US" altLang="ko-KR" i="1"/>
                            <m:t>+</m:t>
                          </m:r>
                          <m:sSub>
                            <m:sSubPr>
                              <m:ctrlPr>
                                <a:rPr lang="ko-KR" altLang="ko-KR" i="1"/>
                              </m:ctrlPr>
                            </m:sSubPr>
                            <m:e>
                              <m:r>
                                <a:rPr lang="en-US" altLang="ko-KR" i="1"/>
                                <m:t>𝜖</m:t>
                              </m:r>
                            </m:e>
                            <m:sub>
                              <m:r>
                                <a:rPr lang="en-US" altLang="ko-KR" i="1"/>
                                <m:t>𝑖𝑗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ko-KR" altLang="ko-KR" dirty="0"/>
              </a:p>
              <a:p>
                <a:pPr marL="26988" indent="0">
                  <a:buNone/>
                </a:pPr>
                <a:r>
                  <a:rPr lang="en-US" altLang="ko-KR" dirty="0" smtClean="0"/>
                  <a:t>  </a:t>
                </a:r>
                <a14:m>
                  <m:oMath xmlns:m="http://schemas.openxmlformats.org/officeDocument/2006/math">
                    <m:r>
                      <a:rPr lang="en-US" altLang="ko-KR" i="1"/>
                      <m:t>𝑟𝑒𝑛𝑡</m:t>
                    </m:r>
                  </m:oMath>
                </a14:m>
                <a:r>
                  <a:rPr lang="en-US" altLang="ko-KR" dirty="0"/>
                  <a:t> 	: </a:t>
                </a:r>
                <a:r>
                  <a:rPr lang="ko-KR" altLang="ko-KR" dirty="0" err="1"/>
                  <a:t>두락당</a:t>
                </a:r>
                <a:r>
                  <a:rPr lang="ko-KR" altLang="ko-KR" dirty="0"/>
                  <a:t> </a:t>
                </a:r>
                <a:r>
                  <a:rPr lang="ko-KR" altLang="ko-KR" dirty="0" err="1"/>
                  <a:t>지대량</a:t>
                </a:r>
                <a:endParaRPr lang="ko-KR" altLang="ko-KR" dirty="0"/>
              </a:p>
              <a:p>
                <a:pPr marL="26988" indent="0">
                  <a:buNone/>
                </a:pPr>
                <a:r>
                  <a:rPr lang="en-US" altLang="ko-KR" dirty="0" smtClean="0"/>
                  <a:t>  </a:t>
                </a:r>
                <a14:m>
                  <m:oMath xmlns:m="http://schemas.openxmlformats.org/officeDocument/2006/math">
                    <m:r>
                      <a:rPr lang="en-US" altLang="ko-KR" i="1"/>
                      <m:t>𝑝𝑙𝑎𝑐𝑒</m:t>
                    </m:r>
                  </m:oMath>
                </a14:m>
                <a:r>
                  <a:rPr lang="en-US" altLang="ko-KR" dirty="0"/>
                  <a:t> 	: </a:t>
                </a:r>
                <a:r>
                  <a:rPr lang="ko-KR" altLang="ko-KR" dirty="0"/>
                  <a:t>지방더미</a:t>
                </a:r>
              </a:p>
              <a:p>
                <a:pPr marL="26988" indent="0">
                  <a:buNone/>
                </a:pP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  </m:t>
                    </m:r>
                    <m:r>
                      <a:rPr lang="en-US" altLang="ko-KR" i="1"/>
                      <m:t>𝑦𝑒𝑎𝑟</m:t>
                    </m:r>
                  </m:oMath>
                </a14:m>
                <a:r>
                  <a:rPr lang="en-US" altLang="ko-KR" dirty="0"/>
                  <a:t> 	: </a:t>
                </a:r>
                <a:r>
                  <a:rPr lang="ko-KR" altLang="ko-KR" dirty="0"/>
                  <a:t>연도더미</a:t>
                </a:r>
              </a:p>
              <a:p>
                <a:pPr marL="26988" indent="0">
                  <a:buNone/>
                </a:pPr>
                <a:endParaRPr lang="ko-KR" altLang="en-US" dirty="0"/>
              </a:p>
            </p:txBody>
          </p:sp>
        </mc:Choice>
        <mc:Fallback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326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두락당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지대량</a:t>
            </a:r>
            <a:r>
              <a:rPr lang="ko-KR" altLang="en-US" dirty="0" smtClean="0"/>
              <a:t> 회귀곡선</a:t>
            </a:r>
            <a:endParaRPr lang="ko-KR" altLang="en-US" dirty="0"/>
          </a:p>
        </p:txBody>
      </p:sp>
      <p:graphicFrame>
        <p:nvGraphicFramePr>
          <p:cNvPr id="4" name="차트 3"/>
          <p:cNvGraphicFramePr/>
          <p:nvPr>
            <p:extLst>
              <p:ext uri="{D42A27DB-BD31-4B8C-83A1-F6EECF244321}">
                <p14:modId xmlns:p14="http://schemas.microsoft.com/office/powerpoint/2010/main" val="4292531578"/>
              </p:ext>
            </p:extLst>
          </p:nvPr>
        </p:nvGraphicFramePr>
        <p:xfrm>
          <a:off x="1403648" y="1484784"/>
          <a:ext cx="698477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326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ko-KR" dirty="0" smtClean="0"/>
              <a:t>데이터의 </a:t>
            </a:r>
            <a:r>
              <a:rPr lang="ko-KR" altLang="en-US" dirty="0" smtClean="0"/>
              <a:t>지역별 </a:t>
            </a:r>
            <a:r>
              <a:rPr lang="ko-KR" altLang="ko-KR" dirty="0" smtClean="0"/>
              <a:t>연도별 </a:t>
            </a:r>
            <a:r>
              <a:rPr lang="ko-KR" altLang="ko-KR" dirty="0"/>
              <a:t>개수 </a:t>
            </a:r>
            <a:endParaRPr lang="ko-KR" altLang="en-US" dirty="0"/>
          </a:p>
        </p:txBody>
      </p:sp>
      <p:graphicFrame>
        <p:nvGraphicFramePr>
          <p:cNvPr id="4" name="차트 3"/>
          <p:cNvGraphicFramePr/>
          <p:nvPr>
            <p:extLst>
              <p:ext uri="{D42A27DB-BD31-4B8C-83A1-F6EECF244321}">
                <p14:modId xmlns:p14="http://schemas.microsoft.com/office/powerpoint/2010/main" val="2580541404"/>
              </p:ext>
            </p:extLst>
          </p:nvPr>
        </p:nvGraphicFramePr>
        <p:xfrm>
          <a:off x="1115616" y="1628800"/>
          <a:ext cx="705678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741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711380" cy="1143000"/>
          </a:xfrm>
        </p:spPr>
        <p:txBody>
          <a:bodyPr/>
          <a:lstStyle/>
          <a:p>
            <a:r>
              <a:rPr lang="ko-KR" altLang="ko-KR" dirty="0"/>
              <a:t>경상 전라 </a:t>
            </a:r>
            <a:r>
              <a:rPr lang="ko-KR" altLang="ko-KR" dirty="0" smtClean="0"/>
              <a:t>지역별 </a:t>
            </a:r>
            <a:r>
              <a:rPr lang="ko-KR" altLang="ko-KR" dirty="0"/>
              <a:t>회귀선 </a:t>
            </a:r>
            <a:endParaRPr lang="ko-KR" altLang="en-US" dirty="0"/>
          </a:p>
        </p:txBody>
      </p:sp>
      <p:graphicFrame>
        <p:nvGraphicFramePr>
          <p:cNvPr id="4" name="차트 3"/>
          <p:cNvGraphicFramePr/>
          <p:nvPr>
            <p:extLst>
              <p:ext uri="{D42A27DB-BD31-4B8C-83A1-F6EECF244321}">
                <p14:modId xmlns:p14="http://schemas.microsoft.com/office/powerpoint/2010/main" val="3783135321"/>
              </p:ext>
            </p:extLst>
          </p:nvPr>
        </p:nvGraphicFramePr>
        <p:xfrm>
          <a:off x="1331640" y="1700808"/>
          <a:ext cx="6847086" cy="4218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46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지대 수취방법의 변화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508148"/>
              </p:ext>
            </p:extLst>
          </p:nvPr>
        </p:nvGraphicFramePr>
        <p:xfrm>
          <a:off x="971600" y="1700808"/>
          <a:ext cx="7776860" cy="20226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1948"/>
                <a:gridCol w="849364"/>
                <a:gridCol w="849364"/>
                <a:gridCol w="849364"/>
                <a:gridCol w="849364"/>
                <a:gridCol w="849364"/>
                <a:gridCol w="849364"/>
                <a:gridCol w="849364"/>
                <a:gridCol w="849364"/>
              </a:tblGrid>
              <a:tr h="504056">
                <a:tc rowSpan="2"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소작인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지주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56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수취량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지세량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종자량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순수입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수취량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지세량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종자량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순수입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26457"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타조법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50.0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50.0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50.0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11.1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10.0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28.9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26457"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 dirty="0" err="1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집조법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66.7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11.1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10.0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45.6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33.3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800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endParaRPr lang="ko-KR" sz="1800" kern="10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33.3 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996923" y="4005064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ko-KR" sz="2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타조법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: </a:t>
            </a:r>
            <a:r>
              <a:rPr lang="ko-KR" altLang="en-US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수확량을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지주와 </a:t>
            </a:r>
            <a:r>
              <a:rPr lang="ko-KR" altLang="ko-KR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소작인이</a:t>
            </a:r>
            <a:r>
              <a:rPr lang="en-US" altLang="ko-KR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1:1</a:t>
            </a:r>
            <a:r>
              <a:rPr lang="ko-KR" altLang="en-US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로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나누되 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b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          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지세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종자는 </a:t>
            </a:r>
            <a:r>
              <a:rPr lang="ko-KR" altLang="ko-KR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지주가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부담</a:t>
            </a:r>
            <a:endParaRPr lang="ko-KR" altLang="ko-KR" sz="2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ko-KR" altLang="ko-KR" sz="2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집조법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: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수확량을 </a:t>
            </a:r>
            <a:r>
              <a:rPr lang="ko-KR" altLang="ko-KR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지주와 소작인이</a:t>
            </a:r>
            <a:r>
              <a:rPr lang="en-US" altLang="ko-KR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1:2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로 나누되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b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          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지세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ko-KR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종자는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소작인이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en-US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부담</a:t>
            </a:r>
            <a:endParaRPr lang="en-US" altLang="ko-KR" sz="20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ko-KR" altLang="ko-KR" sz="2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지세량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: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ko-KR" sz="20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九一法에</a:t>
            </a:r>
            <a:r>
              <a:rPr lang="ko-KR" altLang="ko-KR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의해 생산량의</a:t>
            </a:r>
            <a:r>
              <a:rPr lang="en-US" altLang="ko-KR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1/9 </a:t>
            </a:r>
            <a:b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ko-KR" sz="2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종자</a:t>
            </a:r>
            <a:r>
              <a:rPr lang="ko-KR" altLang="en-US" sz="2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량</a:t>
            </a:r>
            <a:r>
              <a:rPr lang="ko-KR" altLang="en-US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: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생산량의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10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%</a:t>
            </a:r>
            <a:b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ko-KR" sz="2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순수입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= 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ko-KR" sz="2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수취량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– (</a:t>
            </a:r>
            <a:r>
              <a:rPr lang="ko-KR" altLang="ko-KR" sz="2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지세량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+</a:t>
            </a:r>
            <a:r>
              <a:rPr lang="ko-KR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ko-KR" sz="2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종자량</a:t>
            </a:r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)</a:t>
            </a:r>
            <a:endParaRPr lang="ko-KR" altLang="ko-KR" sz="2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518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지대수취방법의 변화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99592" y="1556792"/>
            <a:ext cx="7223760" cy="5184576"/>
          </a:xfrm>
        </p:spPr>
        <p:txBody>
          <a:bodyPr>
            <a:normAutofit fontScale="92500" lnSpcReduction="10000"/>
          </a:bodyPr>
          <a:lstStyle/>
          <a:p>
            <a:pPr marL="26988" indent="0">
              <a:buNone/>
            </a:pPr>
            <a:r>
              <a:rPr lang="ko-KR" altLang="en-US" dirty="0" smtClean="0"/>
              <a:t>소작관행 조사에 의하면</a:t>
            </a:r>
            <a:endParaRPr lang="en-US" altLang="ko-KR" dirty="0" smtClean="0"/>
          </a:p>
          <a:p>
            <a:pPr marL="26988" indent="0">
              <a:buNone/>
            </a:pPr>
            <a:r>
              <a:rPr lang="en-US" altLang="ko-KR" dirty="0" smtClean="0"/>
              <a:t>19</a:t>
            </a:r>
            <a:r>
              <a:rPr lang="ko-KR" altLang="en-US" dirty="0" smtClean="0"/>
              <a:t>세기에</a:t>
            </a:r>
            <a:endParaRPr lang="en-US" altLang="ko-KR" dirty="0" smtClean="0"/>
          </a:p>
          <a:p>
            <a:pPr marL="26988" indent="0">
              <a:buNone/>
            </a:pPr>
            <a:r>
              <a:rPr lang="ko-KR" altLang="en-US" dirty="0" smtClean="0"/>
              <a:t>전라도와 경상도 </a:t>
            </a:r>
            <a:r>
              <a:rPr lang="en-US" altLang="ko-KR" dirty="0" smtClean="0"/>
              <a:t>(</a:t>
            </a:r>
            <a:r>
              <a:rPr lang="ko-KR" altLang="en-US" dirty="0" smtClean="0"/>
              <a:t>특히 전라도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</a:t>
            </a:r>
            <a:endParaRPr lang="en-US" altLang="ko-KR" dirty="0" smtClean="0"/>
          </a:p>
          <a:p>
            <a:pPr marL="26988" indent="0">
              <a:buNone/>
            </a:pPr>
            <a:r>
              <a:rPr lang="ko-KR" altLang="en-US" dirty="0" err="1" smtClean="0"/>
              <a:t>타조법</a:t>
            </a:r>
            <a:r>
              <a:rPr lang="ko-KR" altLang="en-US" dirty="0" smtClean="0"/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err="1" smtClean="0"/>
              <a:t>집조법</a:t>
            </a:r>
            <a:endParaRPr lang="en-US" altLang="ko-KR" dirty="0" smtClean="0"/>
          </a:p>
          <a:p>
            <a:pPr marL="26988" indent="0">
              <a:buNone/>
            </a:pPr>
            <a:endParaRPr lang="en-US" altLang="ko-KR" dirty="0" smtClean="0"/>
          </a:p>
          <a:p>
            <a:pPr marL="26988" indent="0">
              <a:buNone/>
            </a:pPr>
            <a:r>
              <a:rPr lang="ko-KR" altLang="en-US" dirty="0" smtClean="0"/>
              <a:t>토지조사사업기간</a:t>
            </a:r>
            <a:r>
              <a:rPr lang="en-US" altLang="ko-KR" dirty="0" smtClean="0"/>
              <a:t>(1910~1918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</a:t>
            </a:r>
          </a:p>
          <a:p>
            <a:pPr marL="26988" indent="0">
              <a:buNone/>
            </a:pPr>
            <a:r>
              <a:rPr lang="ko-KR" altLang="en-US" dirty="0" err="1" smtClean="0"/>
              <a:t>지세령에</a:t>
            </a:r>
            <a:r>
              <a:rPr lang="ko-KR" altLang="en-US" dirty="0" smtClean="0"/>
              <a:t> 의해</a:t>
            </a:r>
            <a:endParaRPr lang="en-US" altLang="ko-KR" dirty="0" smtClean="0"/>
          </a:p>
          <a:p>
            <a:pPr marL="26988" indent="0">
              <a:buNone/>
            </a:pPr>
            <a:r>
              <a:rPr lang="ko-KR" altLang="en-US" dirty="0" smtClean="0"/>
              <a:t>지주가 지세를 부담</a:t>
            </a:r>
            <a:endParaRPr lang="en-US" altLang="ko-KR" dirty="0" smtClean="0"/>
          </a:p>
          <a:p>
            <a:pPr marL="26988" indent="0">
              <a:buNone/>
            </a:pPr>
            <a:r>
              <a:rPr lang="ko-KR" altLang="en-US" dirty="0" err="1" smtClean="0"/>
              <a:t>집조법</a:t>
            </a:r>
            <a:r>
              <a:rPr lang="ko-KR" altLang="en-US" dirty="0" smtClean="0"/>
              <a:t> 하에서 조세의 전가 발생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455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466827" cy="1371600"/>
          </a:xfrm>
        </p:spPr>
        <p:txBody>
          <a:bodyPr/>
          <a:lstStyle/>
          <a:p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理論과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歷史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事例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ko-KR" alt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425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81100" y="596533"/>
            <a:ext cx="7498080" cy="1143000"/>
          </a:xfrm>
        </p:spPr>
        <p:txBody>
          <a:bodyPr/>
          <a:lstStyle/>
          <a:p>
            <a:r>
              <a:rPr lang="ko-KR" altLang="en-US" dirty="0" smtClean="0"/>
              <a:t>쌀 공급의 가격탄력성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43608" y="2094711"/>
            <a:ext cx="7223760" cy="4142601"/>
          </a:xfrm>
        </p:spPr>
        <p:txBody>
          <a:bodyPr>
            <a:normAutofit fontScale="92500" lnSpcReduction="10000"/>
          </a:bodyPr>
          <a:lstStyle/>
          <a:p>
            <a:pPr marL="26988" indent="0">
              <a:buNone/>
            </a:pPr>
            <a:r>
              <a:rPr lang="ko-KR" altLang="en-US" dirty="0" smtClean="0"/>
              <a:t>쌀 가격의 변화가 쌀 생산량에 주는 영향</a:t>
            </a:r>
            <a:endParaRPr lang="en-US" altLang="ko-KR" dirty="0" smtClean="0"/>
          </a:p>
          <a:p>
            <a:pPr marL="26988" indent="0">
              <a:buNone/>
            </a:pPr>
            <a:endParaRPr lang="en-US" altLang="ko-KR" dirty="0"/>
          </a:p>
          <a:p>
            <a:pPr marL="26988" indent="0">
              <a:buNone/>
            </a:pPr>
            <a:r>
              <a:rPr lang="ko-KR" altLang="en-US" dirty="0" smtClean="0"/>
              <a:t>  적응적 기대 </a:t>
            </a:r>
            <a:r>
              <a:rPr lang="en-US" altLang="ko-KR" dirty="0" smtClean="0"/>
              <a:t>(</a:t>
            </a:r>
            <a:r>
              <a:rPr lang="en-US" altLang="ko-KR" dirty="0"/>
              <a:t>Adaptive </a:t>
            </a:r>
            <a:r>
              <a:rPr lang="en-US" altLang="ko-KR" dirty="0" smtClean="0"/>
              <a:t>expectations)</a:t>
            </a:r>
          </a:p>
          <a:p>
            <a:pPr marL="26988" indent="0">
              <a:buNone/>
            </a:pPr>
            <a:r>
              <a:rPr lang="ko-KR" altLang="en-US" dirty="0" smtClean="0"/>
              <a:t>  합리적 기대 </a:t>
            </a:r>
            <a:r>
              <a:rPr lang="en-US" altLang="ko-KR" dirty="0" smtClean="0"/>
              <a:t>(Rational expectations)</a:t>
            </a:r>
          </a:p>
          <a:p>
            <a:pPr marL="26988" indent="0">
              <a:buNone/>
            </a:pPr>
            <a:endParaRPr lang="en-US" altLang="ko-KR" dirty="0"/>
          </a:p>
          <a:p>
            <a:pPr marL="26988" indent="0">
              <a:buNone/>
            </a:pPr>
            <a:r>
              <a:rPr lang="ko-KR" altLang="en-US" dirty="0" smtClean="0"/>
              <a:t>쌀 가격이 상승하면 쌀 생산량은</a:t>
            </a:r>
            <a:r>
              <a:rPr lang="en-US" altLang="ko-KR" dirty="0" smtClean="0"/>
              <a:t>?</a:t>
            </a:r>
          </a:p>
          <a:p>
            <a:pPr marL="26988" indent="0">
              <a:buNone/>
            </a:pPr>
            <a:r>
              <a:rPr lang="ko-KR" altLang="en-US" dirty="0" smtClean="0"/>
              <a:t>쌀 공급의 가격탄력성의 값은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007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98080" cy="1143000"/>
          </a:xfrm>
        </p:spPr>
        <p:txBody>
          <a:bodyPr/>
          <a:lstStyle/>
          <a:p>
            <a:r>
              <a:rPr lang="ko-KR" altLang="en-US" dirty="0" smtClean="0"/>
              <a:t>실질농업생산액과 경성 현미가격</a:t>
            </a:r>
            <a:endParaRPr lang="ko-KR" altLang="en-US" dirty="0"/>
          </a:p>
        </p:txBody>
      </p:sp>
      <p:graphicFrame>
        <p:nvGraphicFramePr>
          <p:cNvPr id="4" name="차트 3"/>
          <p:cNvGraphicFramePr/>
          <p:nvPr>
            <p:extLst>
              <p:ext uri="{D42A27DB-BD31-4B8C-83A1-F6EECF244321}">
                <p14:modId xmlns:p14="http://schemas.microsoft.com/office/powerpoint/2010/main" val="4016346999"/>
              </p:ext>
            </p:extLst>
          </p:nvPr>
        </p:nvGraphicFramePr>
        <p:xfrm>
          <a:off x="820383" y="1556792"/>
          <a:ext cx="764752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455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850106"/>
          </a:xfrm>
        </p:spPr>
        <p:txBody>
          <a:bodyPr/>
          <a:lstStyle/>
          <a:p>
            <a:r>
              <a:rPr lang="ko-KR" altLang="en-US" dirty="0" smtClean="0"/>
              <a:t>쌀 가격과 실질농업생산액</a:t>
            </a:r>
            <a:endParaRPr lang="ko-KR" alt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11175" y="11080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46" y="1556792"/>
            <a:ext cx="2254910" cy="416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003" y="1556792"/>
            <a:ext cx="2232248" cy="413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556792"/>
            <a:ext cx="2232248" cy="4147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611560" y="5883133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ko-KR" dirty="0">
                <a:latin typeface="HY견명조" panose="02030600000101010101" pitchFamily="18" charset="-127"/>
                <a:ea typeface="HY견명조" panose="02030600000101010101" pitchFamily="18" charset="-127"/>
              </a:rPr>
              <a:t>당년 가격과 당년 생산량 </a:t>
            </a:r>
            <a:r>
              <a:rPr lang="en-US" altLang="ko-KR" dirty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전년 </a:t>
            </a:r>
            <a:r>
              <a:rPr lang="ko-KR" altLang="ko-KR" dirty="0">
                <a:latin typeface="HY견명조" panose="02030600000101010101" pitchFamily="18" charset="-127"/>
                <a:ea typeface="HY견명조" panose="02030600000101010101" pitchFamily="18" charset="-127"/>
              </a:rPr>
              <a:t>가격과 당년 생산량 </a:t>
            </a:r>
            <a:r>
              <a:rPr lang="en-US" altLang="ko-KR" dirty="0">
                <a:latin typeface="HY견명조" panose="02030600000101010101" pitchFamily="18" charset="-127"/>
                <a:ea typeface="HY견명조" panose="02030600000101010101" pitchFamily="18" charset="-127"/>
              </a:rPr>
              <a:t>  </a:t>
            </a:r>
            <a:r>
              <a:rPr lang="ko-KR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차년 </a:t>
            </a:r>
            <a:r>
              <a:rPr lang="ko-KR" altLang="ko-KR" dirty="0">
                <a:latin typeface="HY견명조" panose="02030600000101010101" pitchFamily="18" charset="-127"/>
                <a:ea typeface="HY견명조" panose="02030600000101010101" pitchFamily="18" charset="-127"/>
              </a:rPr>
              <a:t>가격과 당년 생산량 </a:t>
            </a:r>
          </a:p>
        </p:txBody>
      </p:sp>
    </p:spTree>
    <p:extLst>
      <p:ext uri="{BB962C8B-B14F-4D97-AF65-F5344CB8AC3E}">
        <p14:creationId xmlns:p14="http://schemas.microsoft.com/office/powerpoint/2010/main" val="96725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466827" cy="1371600"/>
          </a:xfrm>
        </p:spPr>
        <p:txBody>
          <a:bodyPr/>
          <a:lstStyle/>
          <a:p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理性의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時代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近代</a:t>
            </a:r>
            <a:endParaRPr lang="ko-KR" alt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69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쌀 가격과 쌀 생산량</a:t>
            </a: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45747"/>
            <a:ext cx="2232248" cy="424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00" y="1645747"/>
            <a:ext cx="2232248" cy="424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45747"/>
            <a:ext cx="2232248" cy="424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043608" y="6093296"/>
            <a:ext cx="7417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전년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en-US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가격과 생산량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      </a:t>
            </a:r>
            <a:r>
              <a:rPr lang="ko-KR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당년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en-US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가격과 생산량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        </a:t>
            </a:r>
            <a:r>
              <a:rPr lang="ko-KR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차년 가격</a:t>
            </a:r>
            <a:r>
              <a:rPr lang="ko-KR" altLang="en-US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과 생산량</a:t>
            </a:r>
            <a:endParaRPr lang="ko-KR" altLang="en-US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14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466827" cy="1371600"/>
          </a:xfrm>
        </p:spPr>
        <p:txBody>
          <a:bodyPr/>
          <a:lstStyle/>
          <a:p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理論과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歷史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事例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ko-KR" alt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65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민족별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GDP 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추계 모델</a:t>
            </a:r>
            <a:endParaRPr lang="ko-KR" alt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그림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176" y="1832218"/>
            <a:ext cx="2520280" cy="2473744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8" name="직사각형 7"/>
          <p:cNvSpPr/>
          <p:nvPr/>
        </p:nvSpPr>
        <p:spPr>
          <a:xfrm>
            <a:off x="3995936" y="1710017"/>
            <a:ext cx="5004048" cy="222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y</a:t>
            </a:r>
            <a:r>
              <a:rPr lang="en-US" altLang="ko-KR" sz="2400" baseline="-250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j</a:t>
            </a:r>
            <a:r>
              <a:rPr lang="en-US" altLang="ko-KR" sz="2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=2 </a:t>
            </a:r>
            <a:r>
              <a:rPr lang="en-US" altLang="ko-KR" sz="2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y</a:t>
            </a:r>
            <a:r>
              <a:rPr lang="en-US" altLang="ko-KR" sz="2400" baseline="-250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b</a:t>
            </a:r>
            <a:endParaRPr lang="en-US" altLang="ko-KR" sz="2400" baseline="-25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Y</a:t>
            </a:r>
            <a:r>
              <a:rPr lang="en-US" altLang="ko-KR" sz="2400" baseline="-250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j</a:t>
            </a:r>
            <a:r>
              <a:rPr lang="en-US" altLang="ko-KR" sz="2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= </a:t>
            </a:r>
            <a:r>
              <a:rPr lang="en-US" altLang="ko-KR" sz="2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y</a:t>
            </a:r>
            <a:r>
              <a:rPr lang="en-US" altLang="ko-KR" sz="2400" baseline="-250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j</a:t>
            </a:r>
            <a:r>
              <a:rPr lang="en-US" altLang="ko-KR" sz="2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* </a:t>
            </a:r>
            <a:r>
              <a:rPr lang="en-US" altLang="ko-KR" sz="2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P</a:t>
            </a:r>
            <a:r>
              <a:rPr lang="en-US" altLang="ko-KR" sz="2400" baseline="-250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j</a:t>
            </a:r>
            <a:endParaRPr lang="en-US" altLang="ko-KR" sz="2400" baseline="-25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lvl="0">
              <a:lnSpc>
                <a:spcPct val="150000"/>
              </a:lnSpc>
            </a:pPr>
            <a:r>
              <a:rPr lang="en-US" altLang="ko-KR" sz="2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Y</a:t>
            </a:r>
            <a:r>
              <a:rPr lang="en-US" altLang="ko-KR" sz="2400" baseline="-250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k</a:t>
            </a:r>
            <a:r>
              <a:rPr lang="en-US" altLang="ko-KR" sz="2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= Y –</a:t>
            </a:r>
            <a:r>
              <a:rPr lang="en-US" altLang="ko-KR" sz="24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Y</a:t>
            </a:r>
            <a:r>
              <a:rPr lang="en-US" altLang="ko-KR" sz="2400" baseline="-25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j</a:t>
            </a:r>
            <a:endParaRPr lang="en-US" altLang="ko-KR" sz="2400" baseline="-25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lvl="0">
              <a:lnSpc>
                <a:spcPct val="150000"/>
              </a:lnSpc>
            </a:pPr>
            <a:r>
              <a:rPr lang="en-US" altLang="ko-KR" sz="24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y</a:t>
            </a:r>
            <a:r>
              <a:rPr lang="en-US" altLang="ko-KR" sz="2400" baseline="-25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k</a:t>
            </a:r>
            <a:r>
              <a:rPr lang="en-US" altLang="ko-KR" sz="2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= </a:t>
            </a:r>
            <a:r>
              <a:rPr lang="en-US" altLang="ko-KR" sz="24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Y</a:t>
            </a:r>
            <a:r>
              <a:rPr lang="en-US" altLang="ko-KR" sz="2400" baseline="-25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k</a:t>
            </a:r>
            <a:r>
              <a:rPr lang="en-US" altLang="ko-KR" sz="2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/</a:t>
            </a:r>
            <a:r>
              <a:rPr lang="en-US" altLang="ko-KR" sz="24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P</a:t>
            </a:r>
            <a:r>
              <a:rPr lang="en-US" altLang="ko-KR" sz="2400" baseline="-25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k</a:t>
            </a:r>
            <a:endParaRPr lang="en-US" altLang="ko-KR" sz="24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139952" y="4305962"/>
            <a:ext cx="388843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Y = GDP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y = 1</a:t>
            </a:r>
            <a:r>
              <a:rPr lang="ko-KR" altLang="en-US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인당 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GDP </a:t>
            </a:r>
          </a:p>
          <a:p>
            <a:pPr>
              <a:lnSpc>
                <a:spcPct val="150000"/>
              </a:lnSpc>
            </a:pPr>
            <a:r>
              <a:rPr lang="en-US" altLang="ko-KR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y</a:t>
            </a:r>
            <a:r>
              <a:rPr lang="en-US" altLang="ko-KR" baseline="-25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b</a:t>
            </a:r>
            <a:r>
              <a:rPr lang="en-US" altLang="ko-KR" baseline="-25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= </a:t>
            </a:r>
            <a:r>
              <a:rPr lang="ko-KR" altLang="en-US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일본의 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1</a:t>
            </a:r>
            <a:r>
              <a:rPr lang="ko-KR" altLang="en-US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인당 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GDP</a:t>
            </a:r>
          </a:p>
          <a:p>
            <a:pPr>
              <a:lnSpc>
                <a:spcPct val="150000"/>
              </a:lnSpc>
            </a:pPr>
            <a:r>
              <a:rPr lang="en-US" altLang="ko-KR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P</a:t>
            </a:r>
            <a:r>
              <a:rPr lang="en-US" altLang="ko-KR" baseline="-250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j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dirty="0">
                <a:latin typeface="HY견명조" panose="02030600000101010101" pitchFamily="18" charset="-127"/>
                <a:ea typeface="HY견명조" panose="02030600000101010101" pitchFamily="18" charset="-127"/>
              </a:rPr>
              <a:t>= </a:t>
            </a:r>
            <a:r>
              <a:rPr lang="ko-KR" altLang="en-US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인구</a:t>
            </a:r>
            <a:endParaRPr lang="en-US" altLang="ko-KR" baseline="-250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lvl="0">
              <a:lnSpc>
                <a:spcPct val="150000"/>
              </a:lnSpc>
            </a:pPr>
            <a:r>
              <a:rPr lang="ko-KR" altLang="en-US" dirty="0">
                <a:latin typeface="HY견명조" panose="02030600000101010101" pitchFamily="18" charset="-127"/>
                <a:ea typeface="HY견명조" panose="02030600000101010101" pitchFamily="18" charset="-127"/>
              </a:rPr>
              <a:t>첨자 </a:t>
            </a:r>
            <a:r>
              <a:rPr lang="en-US" altLang="ko-KR" dirty="0">
                <a:latin typeface="HY견명조" panose="02030600000101010101" pitchFamily="18" charset="-127"/>
                <a:ea typeface="HY견명조" panose="02030600000101010101" pitchFamily="18" charset="-127"/>
              </a:rPr>
              <a:t>k=</a:t>
            </a:r>
            <a:r>
              <a:rPr lang="ko-KR" altLang="en-US" dirty="0">
                <a:latin typeface="HY견명조" panose="02030600000101010101" pitchFamily="18" charset="-127"/>
                <a:ea typeface="HY견명조" panose="02030600000101010101" pitchFamily="18" charset="-127"/>
              </a:rPr>
              <a:t>조선인</a:t>
            </a:r>
            <a:r>
              <a:rPr lang="en-US" altLang="ko-KR" dirty="0">
                <a:latin typeface="HY견명조" panose="02030600000101010101" pitchFamily="18" charset="-127"/>
                <a:ea typeface="HY견명조" panose="02030600000101010101" pitchFamily="18" charset="-127"/>
              </a:rPr>
              <a:t>, j=</a:t>
            </a:r>
            <a:r>
              <a:rPr lang="ko-KR" altLang="en-US" dirty="0">
                <a:latin typeface="HY견명조" panose="02030600000101010101" pitchFamily="18" charset="-127"/>
                <a:ea typeface="HY견명조" panose="02030600000101010101" pitchFamily="18" charset="-127"/>
              </a:rPr>
              <a:t>일본인</a:t>
            </a:r>
            <a:endParaRPr lang="en-US" altLang="ko-KR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765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조선인 소득은 정체했는가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412776"/>
            <a:ext cx="8136904" cy="5040560"/>
          </a:xfrm>
        </p:spPr>
        <p:txBody>
          <a:bodyPr>
            <a:noAutofit/>
          </a:bodyPr>
          <a:lstStyle/>
          <a:p>
            <a:pPr marL="26988" indent="0">
              <a:buNone/>
            </a:pPr>
            <a:r>
              <a:rPr lang="en-US" altLang="ko-KR" sz="1800" dirty="0" smtClean="0"/>
              <a:t>1910/1912 ~1938/1940 </a:t>
            </a:r>
            <a:r>
              <a:rPr lang="ko-KR" altLang="en-US" sz="1800" dirty="0" smtClean="0"/>
              <a:t>간에 조선의 </a:t>
            </a:r>
            <a:r>
              <a:rPr lang="en-US" altLang="ko-KR" sz="1800" dirty="0" smtClean="0"/>
              <a:t>GDP</a:t>
            </a:r>
            <a:r>
              <a:rPr lang="ko-KR" altLang="en-US" sz="1800" dirty="0" smtClean="0"/>
              <a:t>는 </a:t>
            </a:r>
            <a:r>
              <a:rPr lang="en-US" altLang="ko-KR" sz="1800" dirty="0" smtClean="0"/>
              <a:t>2.66</a:t>
            </a:r>
            <a:r>
              <a:rPr lang="ko-KR" altLang="en-US" sz="1800" dirty="0" smtClean="0"/>
              <a:t>배로 되었다</a:t>
            </a:r>
            <a:r>
              <a:rPr lang="en-US" altLang="ko-KR" sz="1800" dirty="0" smtClean="0"/>
              <a:t>.</a:t>
            </a:r>
          </a:p>
          <a:p>
            <a:pPr marL="26988" indent="0">
              <a:buNone/>
            </a:pPr>
            <a:endParaRPr lang="en-US" altLang="ko-KR" sz="1800" dirty="0" smtClean="0"/>
          </a:p>
          <a:p>
            <a:pPr marL="26988" indent="0">
              <a:buNone/>
            </a:pPr>
            <a:r>
              <a:rPr lang="ko-KR" altLang="en-US" sz="1800" dirty="0" smtClean="0"/>
              <a:t>만약 조선인의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인당 </a:t>
            </a:r>
            <a:r>
              <a:rPr lang="en-US" altLang="ko-KR" sz="1800" dirty="0" smtClean="0"/>
              <a:t>GDP</a:t>
            </a:r>
            <a:r>
              <a:rPr lang="ko-KR" altLang="en-US" sz="1800" dirty="0" smtClean="0"/>
              <a:t>가 불변이라면</a:t>
            </a:r>
            <a:endParaRPr lang="en-US" altLang="ko-KR" sz="1800" dirty="0" smtClean="0"/>
          </a:p>
          <a:p>
            <a:pPr marL="26988" indent="0">
              <a:buNone/>
            </a:pPr>
            <a:r>
              <a:rPr lang="en-US" altLang="ko-KR" sz="1800" dirty="0" smtClean="0"/>
              <a:t>  Y</a:t>
            </a:r>
            <a:r>
              <a:rPr lang="en-US" altLang="ko-KR" sz="1800" baseline="-25000" dirty="0" smtClean="0"/>
              <a:t>J2</a:t>
            </a:r>
            <a:r>
              <a:rPr lang="en-US" altLang="ko-KR" sz="1800" dirty="0" smtClean="0"/>
              <a:t>/Y</a:t>
            </a:r>
            <a:r>
              <a:rPr lang="en-US" altLang="ko-KR" sz="1800" baseline="-25000" dirty="0" smtClean="0"/>
              <a:t>J1</a:t>
            </a:r>
            <a:r>
              <a:rPr lang="en-US" altLang="ko-KR" sz="1800" dirty="0" smtClean="0"/>
              <a:t>=15.7</a:t>
            </a:r>
          </a:p>
          <a:p>
            <a:pPr marL="26988" indent="0">
              <a:buNone/>
            </a:pPr>
            <a:r>
              <a:rPr lang="en-US" altLang="ko-KR" sz="1800" dirty="0" smtClean="0"/>
              <a:t>  Y</a:t>
            </a:r>
            <a:r>
              <a:rPr lang="en-US" altLang="ko-KR" sz="1800" baseline="-25000" dirty="0" smtClean="0"/>
              <a:t>j2</a:t>
            </a:r>
            <a:r>
              <a:rPr lang="en-US" altLang="ko-KR" sz="1800" dirty="0" smtClean="0"/>
              <a:t>/Y</a:t>
            </a:r>
            <a:r>
              <a:rPr lang="en-US" altLang="ko-KR" sz="1800" baseline="-25000" dirty="0" smtClean="0"/>
              <a:t>2</a:t>
            </a:r>
            <a:r>
              <a:rPr lang="en-US" altLang="ko-KR" sz="1800" dirty="0" smtClean="0"/>
              <a:t>=0.51.8</a:t>
            </a:r>
          </a:p>
          <a:p>
            <a:pPr marL="26988" indent="0">
              <a:buNone/>
            </a:pPr>
            <a:r>
              <a:rPr lang="en-US" altLang="ko-KR" sz="1800" dirty="0" smtClean="0"/>
              <a:t>  y</a:t>
            </a:r>
            <a:r>
              <a:rPr lang="en-US" altLang="ko-KR" sz="1800" baseline="-25000" dirty="0" smtClean="0"/>
              <a:t>j2</a:t>
            </a:r>
            <a:r>
              <a:rPr lang="en-US" altLang="ko-KR" sz="1800" dirty="0" smtClean="0"/>
              <a:t>/y</a:t>
            </a:r>
            <a:r>
              <a:rPr lang="en-US" altLang="ko-KR" sz="1800" baseline="-25000" dirty="0" smtClean="0"/>
              <a:t>j1</a:t>
            </a:r>
            <a:r>
              <a:rPr lang="en-US" altLang="ko-KR" sz="1800" dirty="0" smtClean="0"/>
              <a:t>=6.4</a:t>
            </a:r>
          </a:p>
          <a:p>
            <a:pPr marL="26988" indent="0">
              <a:buNone/>
            </a:pPr>
            <a:r>
              <a:rPr lang="en-US" altLang="ko-KR" sz="1800" dirty="0" smtClean="0"/>
              <a:t>  y</a:t>
            </a:r>
            <a:r>
              <a:rPr lang="en-US" altLang="ko-KR" sz="1800" baseline="-25000" dirty="0" smtClean="0"/>
              <a:t>j2</a:t>
            </a:r>
            <a:r>
              <a:rPr lang="en-US" altLang="ko-KR" sz="1800" dirty="0" smtClean="0"/>
              <a:t>/y</a:t>
            </a:r>
            <a:r>
              <a:rPr lang="en-US" altLang="ko-KR" sz="1800" baseline="-25000" dirty="0" smtClean="0"/>
              <a:t>b2</a:t>
            </a:r>
            <a:r>
              <a:rPr lang="en-US" altLang="ko-KR" sz="1800" dirty="0" smtClean="0"/>
              <a:t>=6.5</a:t>
            </a:r>
          </a:p>
          <a:p>
            <a:pPr marL="26988" indent="0">
              <a:buNone/>
            </a:pPr>
            <a:r>
              <a:rPr lang="en-US" altLang="ko-KR" sz="1800" dirty="0" smtClean="0"/>
              <a:t>  y</a:t>
            </a:r>
            <a:r>
              <a:rPr lang="en-US" altLang="ko-KR" sz="1800" baseline="-25000" dirty="0" smtClean="0"/>
              <a:t>j2</a:t>
            </a:r>
            <a:r>
              <a:rPr lang="en-US" altLang="ko-KR" sz="1800" dirty="0" smtClean="0"/>
              <a:t>/y</a:t>
            </a:r>
            <a:r>
              <a:rPr lang="en-US" altLang="ko-KR" sz="1800" baseline="-25000" dirty="0" smtClean="0"/>
              <a:t>k2</a:t>
            </a:r>
            <a:r>
              <a:rPr lang="en-US" altLang="ko-KR" sz="1800" dirty="0" smtClean="0"/>
              <a:t>=37</a:t>
            </a:r>
          </a:p>
          <a:p>
            <a:pPr marL="26988" indent="0">
              <a:buNone/>
            </a:pPr>
            <a:r>
              <a:rPr lang="ko-KR" altLang="en-US" sz="1800" dirty="0" smtClean="0"/>
              <a:t>터무니 없는 결과가 되는데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조선인 소득이 정체했다는 잘못된 가정 때문</a:t>
            </a:r>
            <a:endParaRPr lang="en-US" altLang="ko-KR" sz="1800" dirty="0" smtClean="0"/>
          </a:p>
          <a:p>
            <a:pPr marL="26988" indent="0">
              <a:buNone/>
            </a:pPr>
            <a:r>
              <a:rPr lang="ko-KR" altLang="en-US" sz="1800" dirty="0" smtClean="0"/>
              <a:t>조선의 </a:t>
            </a:r>
            <a:r>
              <a:rPr lang="en-US" altLang="ko-KR" sz="1800" dirty="0" smtClean="0"/>
              <a:t>GDP</a:t>
            </a:r>
            <a:r>
              <a:rPr lang="ko-KR" altLang="en-US" sz="1800" dirty="0" smtClean="0"/>
              <a:t>가 증가하면서 조선인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인당 </a:t>
            </a:r>
            <a:r>
              <a:rPr lang="en-US" altLang="ko-KR" sz="1800" dirty="0" smtClean="0"/>
              <a:t>GDP</a:t>
            </a:r>
            <a:r>
              <a:rPr lang="ko-KR" altLang="en-US" sz="1800" dirty="0" smtClean="0"/>
              <a:t>도 증가했다고 보아야 한다</a:t>
            </a:r>
            <a:r>
              <a:rPr lang="en-US" altLang="ko-KR" sz="1800" dirty="0" smtClean="0"/>
              <a:t>.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3996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156407"/>
              </p:ext>
            </p:extLst>
          </p:nvPr>
        </p:nvGraphicFramePr>
        <p:xfrm>
          <a:off x="827584" y="1484784"/>
          <a:ext cx="7920880" cy="3744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6104"/>
                <a:gridCol w="2664296"/>
                <a:gridCol w="2016224"/>
                <a:gridCol w="2304256"/>
              </a:tblGrid>
              <a:tr h="357736">
                <a:tc rowSpan="2"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기호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127000" algn="l" latinLnBrk="0">
                        <a:spcAft>
                          <a:spcPts val="0"/>
                        </a:spcAft>
                      </a:pPr>
                      <a:r>
                        <a:rPr lang="ko-KR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기호의 의미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시산에 사용된 값</a:t>
                      </a:r>
                      <a:endParaRPr lang="ko-KR" sz="2000" kern="10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77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1911</a:t>
                      </a:r>
                      <a:r>
                        <a:rPr lang="ko-KR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년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1940</a:t>
                      </a:r>
                      <a:r>
                        <a:rPr lang="ko-KR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년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08664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Y 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조선의</a:t>
                      </a: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GDP 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Y</a:t>
                      </a:r>
                      <a:r>
                        <a:rPr lang="en-US" sz="2000" kern="0" baseline="-2500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1</a:t>
                      </a:r>
                      <a:endParaRPr lang="ko-KR" sz="2000" kern="100" dirty="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2,859,065,000 </a:t>
                      </a:r>
                      <a:endParaRPr lang="ko-KR" sz="2000" kern="10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P 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조선의 인구 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16,615,000 </a:t>
                      </a:r>
                      <a:endParaRPr lang="ko-KR" sz="2000" kern="100" dirty="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24,302,000 </a:t>
                      </a:r>
                      <a:endParaRPr lang="ko-KR" sz="2000" kern="100" dirty="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en-US" sz="2000" kern="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P</a:t>
                      </a:r>
                      <a:r>
                        <a:rPr lang="en-US" sz="2000" kern="0" baseline="-2500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k</a:t>
                      </a: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조선인 인구 </a:t>
                      </a:r>
                      <a:endParaRPr lang="ko-KR" sz="2000" kern="10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16,404,000 </a:t>
                      </a:r>
                      <a:endParaRPr lang="ko-KR" sz="2000" kern="100" dirty="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23,547,465 </a:t>
                      </a:r>
                      <a:endParaRPr lang="ko-KR" sz="2000" kern="100" dirty="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en-US" sz="2000" kern="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P</a:t>
                      </a:r>
                      <a:r>
                        <a:rPr lang="en-US" sz="2000" kern="0" baseline="-2500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j</a:t>
                      </a: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일본인 인구 </a:t>
                      </a:r>
                      <a:endParaRPr lang="ko-KR" sz="2000" kern="10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210,689 </a:t>
                      </a:r>
                      <a:endParaRPr lang="ko-KR" sz="2000" kern="10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707,337 </a:t>
                      </a:r>
                      <a:endParaRPr lang="ko-KR" sz="2000" kern="100" dirty="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y</a:t>
                      </a:r>
                      <a:r>
                        <a:rPr lang="en-US" sz="2000" kern="0" baseline="-2500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n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일본의</a:t>
                      </a: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1</a:t>
                      </a:r>
                      <a:r>
                        <a:rPr lang="ko-KR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인당</a:t>
                      </a: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GDP </a:t>
                      </a:r>
                      <a:endParaRPr lang="ko-KR" sz="2000" kern="10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158 </a:t>
                      </a:r>
                      <a:endParaRPr lang="ko-KR" sz="2000" kern="10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318 </a:t>
                      </a:r>
                      <a:endParaRPr lang="ko-KR" sz="2000" kern="100" dirty="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a</a:t>
                      </a:r>
                      <a:endParaRPr lang="ko-KR" sz="2000" kern="10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배율 </a:t>
                      </a: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(= y</a:t>
                      </a:r>
                      <a:r>
                        <a:rPr lang="en-US" sz="2000" kern="0" baseline="-2500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j</a:t>
                      </a: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/y</a:t>
                      </a:r>
                      <a:r>
                        <a:rPr lang="en-US" sz="2000" kern="0" baseline="-2500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b</a:t>
                      </a: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)</a:t>
                      </a:r>
                      <a:endParaRPr lang="ko-KR" sz="2000" kern="10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a</a:t>
                      </a:r>
                      <a:r>
                        <a:rPr lang="en-US" sz="2000" kern="0" baseline="-2500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1</a:t>
                      </a:r>
                      <a:endParaRPr lang="ko-KR" sz="2000" kern="10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a</a:t>
                      </a:r>
                      <a:r>
                        <a:rPr lang="en-US" sz="2000" kern="0" baseline="-25000" dirty="0">
                          <a:solidFill>
                            <a:schemeClr val="bg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2</a:t>
                      </a:r>
                      <a:endParaRPr lang="ko-KR" sz="2000" kern="100" dirty="0">
                        <a:solidFill>
                          <a:schemeClr val="bg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121559" marR="1215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7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Mathematica</a:t>
            </a:r>
            <a:r>
              <a:rPr lang="ko-KR" altLang="en-US" dirty="0" smtClean="0"/>
              <a:t>에 의한 처리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직사각형 3"/>
              <p:cNvSpPr/>
              <p:nvPr/>
            </p:nvSpPr>
            <p:spPr>
              <a:xfrm>
                <a:off x="735542" y="1700808"/>
                <a:ext cx="7416824" cy="850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ko-KR" altLang="ko-KR" i="1"/>
                          </m:ctrlPr>
                        </m:fPr>
                        <m:num>
                          <m:r>
                            <a:rPr lang="en-US" altLang="ko-KR" i="1"/>
                            <m:t>𝑦𝑘</m:t>
                          </m:r>
                          <m:r>
                            <a:rPr lang="en-US" altLang="ko-KR" i="1"/>
                            <m:t>2</m:t>
                          </m:r>
                        </m:num>
                        <m:den>
                          <m:r>
                            <a:rPr lang="en-US" altLang="ko-KR" i="1"/>
                            <m:t>𝑦𝑘</m:t>
                          </m:r>
                          <m:r>
                            <a:rPr lang="en-US" altLang="ko-KR" i="1"/>
                            <m:t>1</m:t>
                          </m:r>
                        </m:den>
                      </m:f>
                      <m:r>
                        <a:rPr lang="en-US" altLang="ko-KR" i="1"/>
                        <m:t>−1=−1+</m:t>
                      </m:r>
                      <m:f>
                        <m:fPr>
                          <m:ctrlPr>
                            <a:rPr lang="ko-KR" altLang="ko-KR" i="1"/>
                          </m:ctrlPr>
                        </m:fPr>
                        <m:num>
                          <m:r>
                            <a:rPr lang="en-US" altLang="ko-KR" i="1"/>
                            <m:t>1093600(2859065000−224933166∗</m:t>
                          </m:r>
                          <m:r>
                            <m:rPr>
                              <m:sty m:val="p"/>
                            </m:rPr>
                            <a:rPr lang="en-US" altLang="ko-KR"/>
                            <m:t>a</m:t>
                          </m:r>
                          <m:r>
                            <a:rPr lang="en-US" altLang="ko-KR"/>
                            <m:t>2</m:t>
                          </m:r>
                          <m:r>
                            <a:rPr lang="en-US" altLang="ko-KR" i="1"/>
                            <m:t>)</m:t>
                          </m:r>
                        </m:num>
                        <m:den>
                          <m:r>
                            <a:rPr lang="en-US" altLang="ko-KR" i="1"/>
                            <m:t>1569831(</m:t>
                          </m:r>
                          <m:r>
                            <a:rPr lang="en-US" altLang="ko-KR" b="1" i="1"/>
                            <m:t>−</m:t>
                          </m:r>
                          <m:r>
                            <a:rPr lang="en-US" altLang="ko-KR" b="1" i="1"/>
                            <m:t>𝟔𝟔𝟓𝟕𝟕𝟕𝟐𝟒</m:t>
                          </m:r>
                          <m:r>
                            <a:rPr lang="en-US" altLang="ko-KR" i="1"/>
                            <m:t>+</m:t>
                          </m:r>
                          <m:f>
                            <m:fPr>
                              <m:ctrlPr>
                                <a:rPr lang="ko-KR" altLang="ko-KR" i="1"/>
                              </m:ctrlPr>
                            </m:fPr>
                            <m:num>
                              <m:r>
                                <a:rPr lang="en-US" altLang="ko-KR" i="1"/>
                                <m:t>2859065000</m:t>
                              </m:r>
                            </m:num>
                            <m:den>
                              <m:r>
                                <a:rPr lang="en-US" altLang="ko-KR" i="1"/>
                                <m:t>𝑘</m:t>
                              </m:r>
                            </m:den>
                          </m:f>
                          <m:r>
                            <a:rPr lang="en-US" altLang="ko-KR" i="1"/>
                            <m:t>)</m:t>
                          </m:r>
                        </m:den>
                      </m:f>
                    </m:oMath>
                  </m:oMathPara>
                </a14:m>
                <a:endParaRPr lang="ko-KR" altLang="ko-KR" dirty="0"/>
              </a:p>
            </p:txBody>
          </p:sp>
        </mc:Choice>
        <mc:Fallback>
          <p:sp>
            <p:nvSpPr>
              <p:cNvPr id="4" name="직사각형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542" y="1700808"/>
                <a:ext cx="7416824" cy="85068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직사각형 4"/>
              <p:cNvSpPr/>
              <p:nvPr/>
            </p:nvSpPr>
            <p:spPr>
              <a:xfrm>
                <a:off x="467544" y="3068960"/>
                <a:ext cx="7776864" cy="1451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ko-KR" smtClean="0"/>
                        <m:t>ContourPlot</m:t>
                      </m:r>
                      <m:r>
                        <a:rPr lang="en-US" altLang="ko-KR" i="1"/>
                        <m:t>[−1+</m:t>
                      </m:r>
                      <m:f>
                        <m:fPr>
                          <m:ctrlPr>
                            <a:rPr lang="ko-KR" altLang="ko-KR" i="1"/>
                          </m:ctrlPr>
                        </m:fPr>
                        <m:num>
                          <m:r>
                            <a:rPr lang="en-US" altLang="ko-KR" i="1"/>
                            <m:t>1093600</m:t>
                          </m:r>
                          <m:d>
                            <m:dPr>
                              <m:ctrlPr>
                                <a:rPr lang="ko-KR" altLang="ko-KR" i="1"/>
                              </m:ctrlPr>
                            </m:dPr>
                            <m:e>
                              <m:r>
                                <a:rPr lang="en-US" altLang="ko-KR" i="1"/>
                                <m:t>2859065000−224933166 </m:t>
                              </m:r>
                              <m:r>
                                <m:rPr>
                                  <m:sty m:val="p"/>
                                </m:rPr>
                                <a:rPr lang="en-US" altLang="ko-KR"/>
                                <m:t>a</m:t>
                              </m:r>
                              <m:r>
                                <a:rPr lang="en-US" altLang="ko-KR"/>
                                <m:t>2</m:t>
                              </m:r>
                            </m:e>
                          </m:d>
                        </m:num>
                        <m:den>
                          <m:r>
                            <a:rPr lang="en-US" altLang="ko-KR" i="1"/>
                            <m:t>1569831</m:t>
                          </m:r>
                          <m:d>
                            <m:dPr>
                              <m:ctrlPr>
                                <a:rPr lang="ko-KR" altLang="ko-KR" i="1"/>
                              </m:ctrlPr>
                            </m:dPr>
                            <m:e>
                              <m:r>
                                <a:rPr lang="en-US" altLang="ko-KR" i="1"/>
                                <m:t>−66577724+</m:t>
                              </m:r>
                              <m:f>
                                <m:fPr>
                                  <m:ctrlPr>
                                    <a:rPr lang="ko-KR" altLang="ko-KR" i="1"/>
                                  </m:ctrlPr>
                                </m:fPr>
                                <m:num>
                                  <m:r>
                                    <a:rPr lang="en-US" altLang="ko-KR" i="1"/>
                                    <m:t>2859065000</m:t>
                                  </m:r>
                                </m:num>
                                <m:den>
                                  <m:r>
                                    <a:rPr lang="en-US" altLang="ko-KR" i="1"/>
                                    <m:t>𝑘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 altLang="ko-KR" i="1"/>
                        <m:t>,</m:t>
                      </m:r>
                    </m:oMath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altLang="ko-K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ko-KR" i="1"/>
                            <m:t>𝑘</m:t>
                          </m:r>
                          <m:r>
                            <a:rPr lang="en-US" altLang="ko-KR" i="1"/>
                            <m:t>,0,4</m:t>
                          </m:r>
                        </m:e>
                      </m:d>
                      <m:r>
                        <a:rPr lang="en-US" altLang="ko-KR" i="1"/>
                        <m:t>,</m:t>
                      </m:r>
                      <m:d>
                        <m:dPr>
                          <m:begChr m:val="{"/>
                          <m:endChr m:val="}"/>
                          <m:ctrlPr>
                            <a:rPr lang="en-US" altLang="ko-KR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altLang="ko-KR"/>
                            <m:t>a</m:t>
                          </m:r>
                          <m:r>
                            <a:rPr lang="en-US" altLang="ko-KR"/>
                            <m:t>2</m:t>
                          </m:r>
                          <m:r>
                            <a:rPr lang="en-US" altLang="ko-KR" i="1"/>
                            <m:t>,0,10</m:t>
                          </m:r>
                        </m:e>
                      </m:d>
                      <m:r>
                        <a:rPr lang="en-US" altLang="ko-KR" i="1"/>
                        <m:t>,</m:t>
                      </m:r>
                      <m:r>
                        <m:rPr>
                          <m:sty m:val="p"/>
                        </m:rPr>
                        <a:rPr lang="en-US" altLang="ko-KR"/>
                        <m:t>ContourLabels</m:t>
                      </m:r>
                      <m:r>
                        <a:rPr lang="en-US" altLang="ko-KR" i="1"/>
                        <m:t>→</m:t>
                      </m:r>
                      <m:r>
                        <m:rPr>
                          <m:sty m:val="p"/>
                        </m:rPr>
                        <a:rPr lang="en-US" altLang="ko-KR"/>
                        <m:t>True</m:t>
                      </m:r>
                      <m:r>
                        <a:rPr lang="en-US" altLang="ko-KR" i="1"/>
                        <m:t>,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ko-KR"/>
                        <m:t>ContourShading</m:t>
                      </m:r>
                      <m:r>
                        <a:rPr lang="en-US" altLang="ko-KR" i="1"/>
                        <m:t>→</m:t>
                      </m:r>
                      <m:r>
                        <m:rPr>
                          <m:sty m:val="p"/>
                        </m:rPr>
                        <a:rPr lang="en-US" altLang="ko-KR"/>
                        <m:t>None</m:t>
                      </m:r>
                      <m:r>
                        <a:rPr lang="en-US" altLang="ko-KR" i="1"/>
                        <m:t>,</m:t>
                      </m:r>
                      <m:r>
                        <m:rPr>
                          <m:sty m:val="p"/>
                        </m:rPr>
                        <a:rPr lang="en-US" altLang="ko-KR"/>
                        <m:t>Contours</m:t>
                      </m:r>
                      <m:r>
                        <a:rPr lang="en-US" altLang="ko-KR" i="1"/>
                        <m:t>→27]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>
          <p:sp>
            <p:nvSpPr>
              <p:cNvPr id="5" name="직사각형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068960"/>
                <a:ext cx="7776864" cy="1451103"/>
              </a:xfrm>
              <a:prstGeom prst="rect">
                <a:avLst/>
              </a:prstGeom>
              <a:blipFill rotWithShape="1">
                <a:blip r:embed="rId3"/>
                <a:stretch>
                  <a:fillRect b="-378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158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Y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/Y</a:t>
            </a:r>
            <a:r>
              <a:rPr lang="en-US" altLang="ko-KR" baseline="-25000" dirty="0" smtClean="0"/>
              <a:t>1</a:t>
            </a:r>
            <a:r>
              <a:rPr lang="en-US" altLang="ko-KR" dirty="0" smtClean="0"/>
              <a:t> = 2.66?</a:t>
            </a:r>
            <a:endParaRPr lang="ko-KR" altLang="en-US" dirty="0"/>
          </a:p>
        </p:txBody>
      </p:sp>
      <p:graphicFrame>
        <p:nvGraphicFramePr>
          <p:cNvPr id="4" name="차트 3"/>
          <p:cNvGraphicFramePr/>
          <p:nvPr>
            <p:extLst>
              <p:ext uri="{D42A27DB-BD31-4B8C-83A1-F6EECF244321}">
                <p14:modId xmlns:p14="http://schemas.microsoft.com/office/powerpoint/2010/main" val="748518418"/>
              </p:ext>
            </p:extLst>
          </p:nvPr>
        </p:nvGraphicFramePr>
        <p:xfrm>
          <a:off x="827584" y="1772816"/>
          <a:ext cx="764752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334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498080" cy="1143000"/>
          </a:xfrm>
        </p:spPr>
        <p:txBody>
          <a:bodyPr/>
          <a:lstStyle/>
          <a:p>
            <a:r>
              <a:rPr lang="en-US" altLang="ko-KR" dirty="0" smtClean="0"/>
              <a:t>a = 2 ?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375414"/>
              </p:ext>
            </p:extLst>
          </p:nvPr>
        </p:nvGraphicFramePr>
        <p:xfrm>
          <a:off x="755576" y="2852936"/>
          <a:ext cx="7905512" cy="25228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58178"/>
                <a:gridCol w="1449112"/>
                <a:gridCol w="790086"/>
                <a:gridCol w="1318050"/>
                <a:gridCol w="790086"/>
              </a:tblGrid>
              <a:tr h="432048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500" kern="0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endParaRPr lang="ko-KR" sz="15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일본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조선거주 일본인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45904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1. </a:t>
                      </a: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경영자</a:t>
                      </a: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사무자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2,096,769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(6.5)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71,582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(25.3) 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665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II. </a:t>
                      </a: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기술자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450,724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(1.4)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22,976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(8.1) 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904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III. </a:t>
                      </a: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작업자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28,958,490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(89.2)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140,069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(49.5) 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904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IV. </a:t>
                      </a: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공무자</a:t>
                      </a: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자유직업자</a:t>
                      </a: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기타 직업자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976,533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(3.0)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48,068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(17.0) 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26">
                <a:tc>
                  <a:txBody>
                    <a:bodyPr/>
                    <a:lstStyle/>
                    <a:p>
                      <a:pPr algn="l" latinLnBrk="0">
                        <a:spcAft>
                          <a:spcPts val="0"/>
                        </a:spcAft>
                      </a:pPr>
                      <a:r>
                        <a:rPr lang="ko-KR" sz="1500" kern="0">
                          <a:effectLst/>
                          <a:latin typeface="+mj-ea"/>
                          <a:ea typeface="+mj-ea"/>
                        </a:rPr>
                        <a:t>합계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32,482,516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(100)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+mj-ea"/>
                          <a:ea typeface="+mj-ea"/>
                        </a:rPr>
                        <a:t>282,695</a:t>
                      </a:r>
                      <a:endParaRPr lang="ko-KR" sz="1500" kern="10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0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  <a:latin typeface="+mj-ea"/>
                          <a:ea typeface="+mj-ea"/>
                        </a:rPr>
                        <a:t>(100) </a:t>
                      </a:r>
                      <a:endParaRPr lang="ko-KR" sz="1500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91968" marR="919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755576" y="2204864"/>
            <a:ext cx="5832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ko-KR" sz="2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일본인</a:t>
            </a:r>
            <a:r>
              <a:rPr lang="ko-KR" altLang="en-US" sz="2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ko-KR" altLang="ko-KR" sz="2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직업별</a:t>
            </a:r>
            <a:r>
              <a:rPr lang="en-US" altLang="ko-KR" sz="2400" dirty="0">
                <a:latin typeface="HY견명조" panose="02030600000101010101" pitchFamily="18" charset="-127"/>
                <a:ea typeface="HY견명조" panose="02030600000101010101" pitchFamily="18" charset="-127"/>
              </a:rPr>
              <a:t>(</a:t>
            </a:r>
            <a:r>
              <a:rPr lang="ko-KR" altLang="ko-KR" sz="2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대분류</a:t>
            </a:r>
            <a:r>
              <a:rPr lang="en-US" altLang="ko-KR" sz="2400" dirty="0">
                <a:latin typeface="HY견명조" panose="02030600000101010101" pitchFamily="18" charset="-127"/>
                <a:ea typeface="HY견명조" panose="02030600000101010101" pitchFamily="18" charset="-127"/>
              </a:rPr>
              <a:t>) </a:t>
            </a:r>
            <a:r>
              <a:rPr lang="ko-KR" altLang="ko-KR" sz="2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유업자수</a:t>
            </a:r>
            <a:endParaRPr lang="ko-KR" altLang="en-US" sz="24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62748" y="558924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0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1940</a:t>
            </a:r>
            <a:r>
              <a:rPr lang="ko-KR" altLang="en-US" sz="2000" dirty="0">
                <a:latin typeface="HY견명조" panose="02030600000101010101" pitchFamily="18" charset="-127"/>
                <a:ea typeface="HY견명조" panose="02030600000101010101" pitchFamily="18" charset="-127"/>
              </a:rPr>
              <a:t>년 국세조사 자료</a:t>
            </a:r>
            <a:endParaRPr lang="ko-KR" altLang="en-US" sz="32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46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</a:t>
            </a:r>
            <a:r>
              <a:rPr lang="en-US" altLang="ko-KR" baseline="-25000" dirty="0" smtClean="0"/>
              <a:t>1</a:t>
            </a:r>
            <a:r>
              <a:rPr lang="en-US" altLang="ko-KR" dirty="0" smtClean="0"/>
              <a:t> = 2 and a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= 2 ?</a:t>
            </a:r>
            <a:endParaRPr lang="ko-KR" altLang="en-US" dirty="0"/>
          </a:p>
        </p:txBody>
      </p:sp>
      <p:pic>
        <p:nvPicPr>
          <p:cNvPr id="4" name="그림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301" y="1916832"/>
            <a:ext cx="7592268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878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Contour Plot</a:t>
            </a:r>
            <a:endParaRPr lang="ko-KR" altLang="en-US" dirty="0"/>
          </a:p>
        </p:txBody>
      </p:sp>
      <p:grpSp>
        <p:nvGrpSpPr>
          <p:cNvPr id="6169" name="그룹 6168"/>
          <p:cNvGrpSpPr/>
          <p:nvPr/>
        </p:nvGrpSpPr>
        <p:grpSpPr>
          <a:xfrm>
            <a:off x="755576" y="1547982"/>
            <a:ext cx="7920880" cy="4113266"/>
            <a:chOff x="899592" y="1412776"/>
            <a:chExt cx="7920880" cy="4113266"/>
          </a:xfrm>
        </p:grpSpPr>
        <p:sp>
          <p:nvSpPr>
            <p:cNvPr id="6168" name="직사각형 6167"/>
            <p:cNvSpPr/>
            <p:nvPr/>
          </p:nvSpPr>
          <p:spPr>
            <a:xfrm>
              <a:off x="971600" y="1412776"/>
              <a:ext cx="7848872" cy="411326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6194" name="그림 6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412776"/>
              <a:ext cx="3921058" cy="4113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93" name="그림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1452018"/>
              <a:ext cx="3911447" cy="40652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65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166" name="Rectangle 52"/>
          <p:cNvSpPr>
            <a:spLocks noChangeArrowheads="1"/>
          </p:cNvSpPr>
          <p:nvPr/>
        </p:nvSpPr>
        <p:spPr bwMode="auto">
          <a:xfrm>
            <a:off x="0" y="3175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700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바탕" pitchFamily="18" charset="-127"/>
                <a:ea typeface="바탕" pitchFamily="18" charset="-127"/>
                <a:cs typeface="Times New Roman" pitchFamily="18" charset="0"/>
              </a:rPr>
              <a:t>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167" name="Rectangle 53"/>
          <p:cNvSpPr>
            <a:spLocks noChangeArrowheads="1"/>
          </p:cNvSpPr>
          <p:nvPr/>
        </p:nvSpPr>
        <p:spPr bwMode="auto">
          <a:xfrm>
            <a:off x="0" y="5861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741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계몽</a:t>
            </a:r>
            <a:r>
              <a:rPr lang="en-US" altLang="ko-KR" dirty="0" smtClean="0"/>
              <a:t>(Enlightenment)</a:t>
            </a:r>
            <a:endParaRPr lang="ko-KR" altLang="en-US" dirty="0"/>
          </a:p>
        </p:txBody>
      </p:sp>
      <p:pic>
        <p:nvPicPr>
          <p:cNvPr id="4" name="Picture 2" descr="http://upload.wikimedia.org/wikipedia/commons/9/93/Encyclopedie_frontispice_section_256p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73" y="1657355"/>
            <a:ext cx="3672408" cy="447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31905" y="1656110"/>
            <a:ext cx="403244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백과전서 1772년판 권두화. </a:t>
            </a:r>
            <a:endParaRPr lang="en-US" altLang="ko-KR" dirty="0" smtClean="0">
              <a:effectLst/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Charles-Nicolas Cochin</a:t>
            </a:r>
            <a:r>
              <a:rPr lang="ko-KR" altLang="en-US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의 그림</a:t>
            </a:r>
            <a:r>
              <a:rPr lang="en-US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endParaRPr lang="en-US" altLang="ko-KR" dirty="0" smtClean="0">
              <a:effectLst/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dirty="0" smtClean="0">
              <a:effectLst/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가운데 </a:t>
            </a:r>
            <a:r>
              <a:rPr lang="ko-KR" altLang="en-US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서 있는 사람이 </a:t>
            </a: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진리</a:t>
            </a:r>
            <a:r>
              <a:rPr lang="ko-KR" altLang="en-US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인데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</a:t>
            </a:r>
            <a:endParaRPr lang="en-US" altLang="ko-KR" dirty="0" smtClean="0">
              <a:effectLst/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밝은 빛</a:t>
            </a:r>
            <a:r>
              <a:rPr lang="ko-KR" altLang="en-US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으로 감싸여 있다</a:t>
            </a:r>
            <a:r>
              <a:rPr lang="en-US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br>
              <a:rPr lang="en-US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흔히 계몽</a:t>
            </a:r>
            <a:r>
              <a:rPr lang="en-US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(en</a:t>
            </a:r>
            <a:r>
              <a:rPr lang="en-US" altLang="ko-KR" b="1" dirty="0" smtClean="0">
                <a:solidFill>
                  <a:srgbClr val="FFFF00"/>
                </a:solidFill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lighten</a:t>
            </a:r>
            <a:r>
              <a:rPr lang="en-US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ment)</a:t>
            </a:r>
            <a:r>
              <a:rPr lang="ko-KR" altLang="en-US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은 </a:t>
            </a:r>
            <a:r>
              <a:rPr lang="en-US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밝은 빛으로 상징된다</a:t>
            </a:r>
            <a:r>
              <a:rPr lang="en-US" altLang="ko-KR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r>
              <a:rPr lang="ko-KR" altLang="en-US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endParaRPr lang="en-US" altLang="ko-KR" dirty="0" smtClean="0">
              <a:effectLst/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dirty="0" smtClean="0">
              <a:effectLst/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오른 쪽</a:t>
            </a:r>
            <a:r>
              <a:rPr lang="ko-KR" altLang="en-US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의 두 사람은 </a:t>
            </a: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이성과 철학이</a:t>
            </a:r>
            <a:r>
              <a:rPr lang="ko-KR" altLang="en-US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며</a:t>
            </a:r>
            <a:r>
              <a:rPr lang="en-US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,</a:t>
            </a: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  </a:t>
            </a:r>
            <a:endParaRPr lang="en-US" altLang="ko-KR" dirty="0" smtClean="0">
              <a:effectLst/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ko-KR" dirty="0" smtClean="0">
                <a:effectLst/>
                <a:latin typeface="HY견명조" panose="02030600000101010101" pitchFamily="18" charset="-127"/>
                <a:ea typeface="HY견명조" panose="02030600000101010101" pitchFamily="18" charset="-127"/>
              </a:rPr>
              <a:t>진리를 감싼 베일을 찢고 있다.</a:t>
            </a:r>
            <a:endParaRPr lang="ko-KR" altLang="en-US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956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115616" y="2636912"/>
            <a:ext cx="7466827" cy="1815828"/>
          </a:xfrm>
        </p:spPr>
        <p:txBody>
          <a:bodyPr/>
          <a:lstStyle/>
          <a:p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長期經濟分析으로서의 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經濟史</a:t>
            </a:r>
            <a:endParaRPr lang="ko-KR" alt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143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뉴턴과 계몽시</a:t>
            </a:r>
            <a:r>
              <a:rPr lang="ko-KR" altLang="en-US" dirty="0"/>
              <a:t>대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5904656" cy="442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73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D. Hume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18260" y="1734671"/>
            <a:ext cx="7646228" cy="4235823"/>
          </a:xfrm>
        </p:spPr>
        <p:txBody>
          <a:bodyPr>
            <a:normAutofit/>
          </a:bodyPr>
          <a:lstStyle/>
          <a:p>
            <a:pPr marL="26988" indent="0">
              <a:buNone/>
            </a:pPr>
            <a:r>
              <a:rPr lang="ko-KR" altLang="en-US" dirty="0" err="1"/>
              <a:t>데이비드</a:t>
            </a:r>
            <a:r>
              <a:rPr lang="ko-KR" altLang="en-US" dirty="0"/>
              <a:t> </a:t>
            </a:r>
            <a:r>
              <a:rPr lang="ko-KR" altLang="en-US" dirty="0" err="1"/>
              <a:t>흄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ko-KR" altLang="en-US" dirty="0" smtClean="0"/>
              <a:t>인성론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 </a:t>
            </a:r>
            <a:r>
              <a:rPr lang="en-US" altLang="ko-KR" dirty="0"/>
              <a:t>– </a:t>
            </a:r>
            <a:r>
              <a:rPr lang="ko-KR" altLang="en-US" dirty="0"/>
              <a:t>도덕문제에 이성에 의한 경험적 </a:t>
            </a:r>
            <a:r>
              <a:rPr lang="ko-KR" altLang="en-US" dirty="0" smtClean="0"/>
              <a:t>방법을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/>
              <a:t>도덕문제 </a:t>
            </a:r>
            <a:r>
              <a:rPr lang="en-US" altLang="ko-KR" dirty="0"/>
              <a:t>= </a:t>
            </a:r>
            <a:r>
              <a:rPr lang="ko-KR" altLang="en-US" dirty="0"/>
              <a:t>인간의 감정</a:t>
            </a:r>
            <a:r>
              <a:rPr lang="en-US" altLang="ko-KR" dirty="0"/>
              <a:t>, </a:t>
            </a:r>
            <a:r>
              <a:rPr lang="ko-KR" altLang="en-US" dirty="0"/>
              <a:t>윤리</a:t>
            </a:r>
            <a:r>
              <a:rPr lang="en-US" altLang="ko-KR" dirty="0"/>
              <a:t>, </a:t>
            </a:r>
            <a:r>
              <a:rPr lang="ko-KR" altLang="en-US" dirty="0"/>
              <a:t>정치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/>
              <a:t>경험적 방법 </a:t>
            </a:r>
            <a:r>
              <a:rPr lang="en-US" altLang="ko-KR" dirty="0"/>
              <a:t>= </a:t>
            </a:r>
            <a:r>
              <a:rPr lang="ko-KR" altLang="en-US" dirty="0"/>
              <a:t>뉴턴의 과학</a:t>
            </a:r>
            <a:endParaRPr lang="en-US" altLang="ko-KR" dirty="0"/>
          </a:p>
          <a:p>
            <a:pPr marL="26988" indent="0">
              <a:buNone/>
            </a:pPr>
            <a:r>
              <a:rPr lang="ko-KR" altLang="en-US" dirty="0"/>
              <a:t>뉴턴은 자연계의 법칙을 발견하기 위해서는 우선 관찰하고</a:t>
            </a:r>
            <a:r>
              <a:rPr lang="en-US" altLang="ko-KR" dirty="0"/>
              <a:t>, </a:t>
            </a:r>
            <a:r>
              <a:rPr lang="ko-KR" altLang="en-US" dirty="0"/>
              <a:t>그 결과를 분석할 것을 역설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- </a:t>
            </a:r>
            <a:r>
              <a:rPr lang="ko-KR" altLang="en-US" dirty="0"/>
              <a:t>이것과 동일한 방법을 인간 사회에 적용</a:t>
            </a:r>
            <a:endParaRPr lang="en-US" altLang="ko-KR" dirty="0"/>
          </a:p>
          <a:p>
            <a:pPr marL="26988" indent="0">
              <a:buNone/>
            </a:pPr>
            <a:r>
              <a:rPr lang="ko-KR" altLang="en-US" dirty="0"/>
              <a:t>인간과학에 있어서 </a:t>
            </a:r>
            <a:r>
              <a:rPr lang="ko-KR" altLang="en-US" dirty="0" smtClean="0"/>
              <a:t>뉴턴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495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466827" cy="1371600"/>
          </a:xfrm>
        </p:spPr>
        <p:txBody>
          <a:bodyPr/>
          <a:lstStyle/>
          <a:p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理論과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歷史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事例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ko-KR" alt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422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187624" y="476672"/>
            <a:ext cx="5119092" cy="1143000"/>
          </a:xfrm>
        </p:spPr>
        <p:txBody>
          <a:bodyPr/>
          <a:lstStyle/>
          <a:p>
            <a:r>
              <a:rPr lang="ko-KR" altLang="en-US" dirty="0" smtClean="0"/>
              <a:t>지대</a:t>
            </a:r>
            <a:r>
              <a:rPr lang="en-US" altLang="ko-KR" dirty="0" smtClean="0"/>
              <a:t>(rent) </a:t>
            </a:r>
            <a:r>
              <a:rPr lang="ko-KR" altLang="en-US" dirty="0" smtClean="0"/>
              <a:t>문제</a:t>
            </a: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658188"/>
              </p:ext>
            </p:extLst>
          </p:nvPr>
        </p:nvGraphicFramePr>
        <p:xfrm>
          <a:off x="1691680" y="1916832"/>
          <a:ext cx="5832648" cy="310083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04256"/>
                <a:gridCol w="1872208"/>
                <a:gridCol w="1656184"/>
              </a:tblGrid>
              <a:tr h="4964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 </a:t>
                      </a: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 smtClean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토지</a:t>
                      </a:r>
                      <a:r>
                        <a:rPr lang="en-US" altLang="ko-KR" sz="2800" kern="100" dirty="0" smtClean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1</a:t>
                      </a: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 smtClean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토지</a:t>
                      </a:r>
                      <a:r>
                        <a:rPr lang="en-US" altLang="ko-KR" sz="2800" kern="100" dirty="0" smtClean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2</a:t>
                      </a: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생산량</a:t>
                      </a: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100</a:t>
                      </a:r>
                      <a:endParaRPr lang="ko-KR" sz="2800" kern="1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500</a:t>
                      </a:r>
                      <a:endParaRPr lang="ko-KR" sz="2800" kern="10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 dirty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소작료</a:t>
                      </a: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50</a:t>
                      </a:r>
                      <a:endParaRPr lang="ko-KR" sz="2800" kern="1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소작료율</a:t>
                      </a:r>
                      <a:endParaRPr lang="ko-KR" sz="2800" kern="10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50%</a:t>
                      </a:r>
                      <a:endParaRPr lang="ko-KR" sz="2800" kern="1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o-KR" sz="2800" kern="10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소작인 수입</a:t>
                      </a:r>
                      <a:endParaRPr lang="ko-KR" sz="2800" kern="10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50</a:t>
                      </a:r>
                      <a:endParaRPr lang="ko-KR" sz="2800" kern="10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745216"/>
              </p:ext>
            </p:extLst>
          </p:nvPr>
        </p:nvGraphicFramePr>
        <p:xfrm>
          <a:off x="5868144" y="3123390"/>
          <a:ext cx="1656184" cy="187221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656184"/>
              </a:tblGrid>
              <a:tr h="624070"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2800" kern="100" dirty="0" smtClean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  <a:cs typeface="Times New Roman"/>
                        </a:rPr>
                        <a:t>450</a:t>
                      </a: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4070"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2800" kern="100" dirty="0" smtClean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  <a:cs typeface="Times New Roman"/>
                        </a:rPr>
                        <a:t>90%</a:t>
                      </a: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24070">
                <a:tc>
                  <a:txBody>
                    <a:bodyPr/>
                    <a:lstStyle/>
                    <a:p>
                      <a:pPr marR="190500" algn="r" latinLnBrk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2800" kern="100" dirty="0" smtClean="0"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  <a:cs typeface="Times New Roman"/>
                        </a:rPr>
                        <a:t>50</a:t>
                      </a:r>
                      <a:endParaRPr lang="ko-KR" sz="2800" kern="100" dirty="0"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86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98080" cy="1143000"/>
          </a:xfrm>
        </p:spPr>
        <p:txBody>
          <a:bodyPr/>
          <a:lstStyle/>
          <a:p>
            <a:r>
              <a:rPr lang="ko-KR" altLang="ko-KR" dirty="0"/>
              <a:t>생산량과 소작료 사이의 관계</a:t>
            </a:r>
            <a:r>
              <a:rPr lang="en-US" altLang="ko-KR" dirty="0"/>
              <a:t> </a:t>
            </a:r>
            <a:endParaRPr lang="ko-KR" altLang="en-US" dirty="0"/>
          </a:p>
        </p:txBody>
      </p:sp>
      <p:graphicFrame>
        <p:nvGraphicFramePr>
          <p:cNvPr id="9" name="차트 8"/>
          <p:cNvGraphicFramePr/>
          <p:nvPr>
            <p:extLst>
              <p:ext uri="{D42A27DB-BD31-4B8C-83A1-F6EECF244321}">
                <p14:modId xmlns:p14="http://schemas.microsoft.com/office/powerpoint/2010/main" val="3653304689"/>
              </p:ext>
            </p:extLst>
          </p:nvPr>
        </p:nvGraphicFramePr>
        <p:xfrm>
          <a:off x="1115616" y="1340768"/>
          <a:ext cx="7416824" cy="3933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직사각형 9"/>
          <p:cNvSpPr/>
          <p:nvPr/>
        </p:nvSpPr>
        <p:spPr>
          <a:xfrm>
            <a:off x="1259632" y="5661248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latin typeface="굴림체" panose="020B0609000101010101" pitchFamily="49" charset="-127"/>
                <a:ea typeface="굴림체" panose="020B0609000101010101" pitchFamily="49" charset="-127"/>
              </a:rPr>
              <a:t>&lt;</a:t>
            </a:r>
            <a:r>
              <a:rPr lang="ko-KR" altLang="ko-KR" b="1" dirty="0">
                <a:latin typeface="굴림체" panose="020B0609000101010101" pitchFamily="49" charset="-127"/>
                <a:ea typeface="굴림체" panose="020B0609000101010101" pitchFamily="49" charset="-127"/>
              </a:rPr>
              <a:t>자료</a:t>
            </a:r>
            <a:r>
              <a:rPr lang="en-US" altLang="ko-KR" b="1" dirty="0">
                <a:latin typeface="굴림체" panose="020B0609000101010101" pitchFamily="49" charset="-127"/>
                <a:ea typeface="굴림체" panose="020B0609000101010101" pitchFamily="49" charset="-127"/>
              </a:rPr>
              <a:t>&gt; </a:t>
            </a:r>
            <a:r>
              <a:rPr lang="ko-KR" altLang="ko-KR" b="1" dirty="0">
                <a:latin typeface="굴림체" panose="020B0609000101010101" pitchFamily="49" charset="-127"/>
                <a:ea typeface="굴림체" panose="020B0609000101010101" pitchFamily="49" charset="-127"/>
              </a:rPr>
              <a:t>咸鏡南道</a:t>
            </a:r>
            <a:r>
              <a:rPr lang="en-US" altLang="ko-KR" b="1" dirty="0">
                <a:latin typeface="굴림체" panose="020B0609000101010101" pitchFamily="49" charset="-127"/>
                <a:ea typeface="굴림체" panose="020B0609000101010101" pitchFamily="49" charset="-127"/>
              </a:rPr>
              <a:t>, </a:t>
            </a:r>
            <a:r>
              <a:rPr lang="ko-KR" altLang="ko-KR" b="1" dirty="0">
                <a:latin typeface="굴림체" panose="020B0609000101010101" pitchFamily="49" charset="-127"/>
                <a:ea typeface="굴림체" panose="020B0609000101010101" pitchFamily="49" charset="-127"/>
              </a:rPr>
              <a:t>『</a:t>
            </a:r>
            <a:r>
              <a:rPr lang="ko-KR" altLang="ko-KR" b="1" dirty="0" err="1">
                <a:latin typeface="굴림체" panose="020B0609000101010101" pitchFamily="49" charset="-127"/>
                <a:ea typeface="굴림체" panose="020B0609000101010101" pitchFamily="49" charset="-127"/>
              </a:rPr>
              <a:t>昭和六年</a:t>
            </a:r>
            <a:r>
              <a:rPr lang="ko-KR" altLang="ko-KR" b="1" dirty="0">
                <a:latin typeface="굴림체" panose="020B0609000101010101" pitchFamily="49" charset="-127"/>
                <a:ea typeface="굴림체" panose="020B0609000101010101" pitchFamily="49" charset="-127"/>
              </a:rPr>
              <a:t> 小作慣行調査書』</a:t>
            </a:r>
            <a:r>
              <a:rPr lang="en-US" altLang="ko-KR" b="1" dirty="0">
                <a:latin typeface="굴림체" panose="020B0609000101010101" pitchFamily="49" charset="-127"/>
                <a:ea typeface="굴림체" panose="020B0609000101010101" pitchFamily="49" charset="-127"/>
              </a:rPr>
              <a:t>, 1932, 66~73</a:t>
            </a:r>
            <a:r>
              <a:rPr lang="ko-KR" altLang="ko-KR" b="1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쪽 </a:t>
            </a:r>
            <a:endParaRPr lang="ko-KR" altLang="en-US" b="1" dirty="0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971600" y="6061938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ko-KR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정조</a:t>
            </a:r>
            <a:r>
              <a:rPr lang="en-US" altLang="ko-KR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16</a:t>
            </a:r>
            <a:r>
              <a:rPr lang="ko-KR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개군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 48</a:t>
            </a:r>
            <a:r>
              <a:rPr lang="ko-KR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건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, </a:t>
            </a:r>
            <a:r>
              <a:rPr lang="ko-KR" altLang="ko-KR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타조</a:t>
            </a:r>
            <a:r>
              <a:rPr lang="en-US" altLang="ko-KR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18</a:t>
            </a:r>
            <a:r>
              <a:rPr lang="ko-KR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개군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 54</a:t>
            </a:r>
            <a:r>
              <a:rPr lang="ko-KR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건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, </a:t>
            </a:r>
            <a:r>
              <a:rPr lang="ko-KR" altLang="ko-KR" dirty="0" err="1" smtClean="0">
                <a:latin typeface="굴림체" panose="020B0609000101010101" pitchFamily="49" charset="-127"/>
                <a:ea typeface="굴림체" panose="020B0609000101010101" pitchFamily="49" charset="-127"/>
              </a:rPr>
              <a:t>검견</a:t>
            </a:r>
            <a:r>
              <a:rPr lang="en-US" altLang="ko-KR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5</a:t>
            </a:r>
            <a:r>
              <a:rPr lang="ko-KR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개군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 15</a:t>
            </a:r>
            <a:r>
              <a:rPr lang="ko-KR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건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, </a:t>
            </a:r>
            <a:r>
              <a:rPr lang="ko-KR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합계</a:t>
            </a:r>
            <a:r>
              <a:rPr lang="en-US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 117</a:t>
            </a:r>
            <a:r>
              <a:rPr lang="ko-KR" altLang="ko-KR" dirty="0">
                <a:latin typeface="굴림체" panose="020B0609000101010101" pitchFamily="49" charset="-127"/>
                <a:ea typeface="굴림체" panose="020B0609000101010101" pitchFamily="49" charset="-127"/>
              </a:rPr>
              <a:t>건</a:t>
            </a:r>
            <a:endParaRPr lang="ko-KR" altLang="en-US" dirty="0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888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466827" cy="1371600"/>
          </a:xfrm>
        </p:spPr>
        <p:txBody>
          <a:bodyPr/>
          <a:lstStyle/>
          <a:p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理論과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歷史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事例</a:t>
            </a:r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ko-KR" alt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54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Tailored">
      <a:dk1>
        <a:sysClr val="windowText" lastClr="000000"/>
      </a:dk1>
      <a:lt1>
        <a:sysClr val="window" lastClr="FFFFFF"/>
      </a:lt1>
      <a:dk2>
        <a:srgbClr val="123452"/>
      </a:dk2>
      <a:lt2>
        <a:srgbClr val="E0EDF8"/>
      </a:lt2>
      <a:accent1>
        <a:srgbClr val="2254A6"/>
      </a:accent1>
      <a:accent2>
        <a:srgbClr val="9B6261"/>
      </a:accent2>
      <a:accent3>
        <a:srgbClr val="939070"/>
      </a:accent3>
      <a:accent4>
        <a:srgbClr val="60254D"/>
      </a:accent4>
      <a:accent5>
        <a:srgbClr val="9FC6E9"/>
      </a:accent5>
      <a:accent6>
        <a:srgbClr val="8BA7B3"/>
      </a:accent6>
      <a:hlink>
        <a:srgbClr val="3286D2"/>
      </a:hlink>
      <a:folHlink>
        <a:srgbClr val="D99BBA"/>
      </a:folHlink>
    </a:clrScheme>
    <a:fontScheme name="Tailored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Console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ailored">
      <a:fillStyleLst>
        <a:gradFill rotWithShape="1">
          <a:gsLst>
            <a:gs pos="0">
              <a:schemeClr val="phClr">
                <a:tint val="90000"/>
                <a:satMod val="125000"/>
              </a:schemeClr>
            </a:gs>
            <a:gs pos="100000">
              <a:schemeClr val="phClr">
                <a:shade val="80000"/>
                <a:sat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atMod val="150000"/>
              </a:schemeClr>
            </a:gs>
            <a:gs pos="35000">
              <a:schemeClr val="phClr">
                <a:tint val="65000"/>
                <a:satMod val="175000"/>
              </a:schemeClr>
            </a:gs>
            <a:gs pos="100000">
              <a:schemeClr val="phClr">
                <a:tint val="55000"/>
                <a:satMod val="200000"/>
              </a:schemeClr>
            </a:gs>
            <a:gs pos="100000">
              <a:schemeClr val="phClr">
                <a:tint val="50000"/>
                <a:satMod val="225000"/>
              </a:schemeClr>
            </a:gs>
          </a:gsLst>
          <a:path path="circle">
            <a:fillToRect l="10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8000"/>
                <a:satMod val="115000"/>
              </a:schemeClr>
              <a:schemeClr val="phClr">
                <a:tint val="84000"/>
                <a:satMod val="135000"/>
              </a:schemeClr>
            </a:duotone>
          </a:blip>
          <a:tile tx="0" ty="0" sx="100000" sy="100000" flip="none" algn="tl"/>
        </a:blipFill>
      </a:fillStyleLst>
      <a:lnStyleLst>
        <a:ln w="63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</a:lnStyleLst>
      <a:effectStyleLst>
        <a:effectStyle>
          <a:effectLst>
            <a:softEdge rad="25400"/>
          </a:effectLst>
        </a:effectStyle>
        <a:effectStyle>
          <a:effectLst>
            <a:innerShdw blurRad="76200" dist="12700" dir="13500000">
              <a:srgbClr val="FFFFFF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3600000"/>
            </a:lightRig>
          </a:scene3d>
          <a:sp3d>
            <a:bevelT w="12700" h="25400" prst="softRound"/>
          </a:sp3d>
        </a:effectStyle>
        <a:effectStyle>
          <a:effectLst>
            <a:outerShdw blurRad="38100" dist="25400" dir="5400000" sx="102000" sy="102000" rotWithShape="0">
              <a:srgbClr val="80808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woPt" dir="l">
              <a:rot lat="0" lon="0" rev="4200000"/>
            </a:lightRig>
          </a:scene3d>
          <a:sp3d prstMaterial="softmetal">
            <a:bevelT w="127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80000"/>
                <a:shade val="99000"/>
                <a:satMod val="1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82000"/>
                <a:satMod val="115000"/>
              </a:schemeClr>
              <a:schemeClr val="phClr">
                <a:tint val="90000"/>
                <a:satMod val="13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6307</TotalTime>
  <Words>677</Words>
  <Application>Microsoft Office PowerPoint</Application>
  <PresentationFormat>화면 슬라이드 쇼(4:3)</PresentationFormat>
  <Paragraphs>209</Paragraphs>
  <Slides>30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31" baseType="lpstr">
      <vt:lpstr>테마1</vt:lpstr>
      <vt:lpstr>經濟理論과 經濟史</vt:lpstr>
      <vt:lpstr>理性의 時代-近代</vt:lpstr>
      <vt:lpstr>계몽(Enlightenment)</vt:lpstr>
      <vt:lpstr>뉴턴과 계몽시대</vt:lpstr>
      <vt:lpstr>D. Hume</vt:lpstr>
      <vt:lpstr>理論과 歷史 – 事例1</vt:lpstr>
      <vt:lpstr>지대(rent) 문제</vt:lpstr>
      <vt:lpstr>생산량과 소작료 사이의 관계 </vt:lpstr>
      <vt:lpstr>理論과 歷史 – 事例2</vt:lpstr>
      <vt:lpstr>두락당 지대량 데이터</vt:lpstr>
      <vt:lpstr>두락당 지대량 회귀곡선</vt:lpstr>
      <vt:lpstr>데이터의 지역별 연도별 개수 </vt:lpstr>
      <vt:lpstr>경상 전라 지역별 회귀선 </vt:lpstr>
      <vt:lpstr>지대 수취방법의 변화 1</vt:lpstr>
      <vt:lpstr>지대수취방법의 변화 2</vt:lpstr>
      <vt:lpstr>理論과 歷史 – 事例3</vt:lpstr>
      <vt:lpstr>쌀 공급의 가격탄력성</vt:lpstr>
      <vt:lpstr>실질농업생산액과 경성 현미가격</vt:lpstr>
      <vt:lpstr>쌀 가격과 실질농업생산액</vt:lpstr>
      <vt:lpstr>쌀 가격과 쌀 생산량</vt:lpstr>
      <vt:lpstr>理論과 歷史 – 事例4</vt:lpstr>
      <vt:lpstr>민족별 GDP 추계 모델</vt:lpstr>
      <vt:lpstr>조선인 소득은 정체했는가?</vt:lpstr>
      <vt:lpstr>PowerPoint 프레젠테이션</vt:lpstr>
      <vt:lpstr>Mathematica에 의한 처리</vt:lpstr>
      <vt:lpstr>Y2/Y1 = 2.66?</vt:lpstr>
      <vt:lpstr>a = 2 ?</vt:lpstr>
      <vt:lpstr>a1 = 2 and a2 = 2 ?</vt:lpstr>
      <vt:lpstr>Contour Plot</vt:lpstr>
      <vt:lpstr>長期經濟分析으로서의  經濟史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of Exploration</dc:title>
  <dc:creator>Ayuta</dc:creator>
  <cp:lastModifiedBy>hsy-pc</cp:lastModifiedBy>
  <cp:revision>107</cp:revision>
  <dcterms:created xsi:type="dcterms:W3CDTF">2012-03-12T19:51:38Z</dcterms:created>
  <dcterms:modified xsi:type="dcterms:W3CDTF">2016-06-07T21:49:42Z</dcterms:modified>
</cp:coreProperties>
</file>